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0"/>
  </p:notesMasterIdLst>
  <p:handoutMasterIdLst>
    <p:handoutMasterId r:id="rId21"/>
  </p:handoutMasterIdLst>
  <p:sldIdLst>
    <p:sldId id="257" r:id="rId2"/>
    <p:sldId id="276" r:id="rId3"/>
    <p:sldId id="264" r:id="rId4"/>
    <p:sldId id="271" r:id="rId5"/>
    <p:sldId id="277" r:id="rId6"/>
    <p:sldId id="266" r:id="rId7"/>
    <p:sldId id="267" r:id="rId8"/>
    <p:sldId id="273" r:id="rId9"/>
    <p:sldId id="261" r:id="rId10"/>
    <p:sldId id="278" r:id="rId11"/>
    <p:sldId id="262" r:id="rId12"/>
    <p:sldId id="263" r:id="rId13"/>
    <p:sldId id="268" r:id="rId14"/>
    <p:sldId id="269" r:id="rId15"/>
    <p:sldId id="275" r:id="rId16"/>
    <p:sldId id="272" r:id="rId17"/>
    <p:sldId id="270"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5" autoAdjust="0"/>
    <p:restoredTop sz="92662" autoAdjust="0"/>
  </p:normalViewPr>
  <p:slideViewPr>
    <p:cSldViewPr snapToGrid="0" showGuides="1">
      <p:cViewPr>
        <p:scale>
          <a:sx n="121" d="100"/>
          <a:sy n="121" d="100"/>
        </p:scale>
        <p:origin x="1488" y="8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7" d="100"/>
          <a:sy n="57" d="100"/>
        </p:scale>
        <p:origin x="235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007295-A262-4B4C-B3B9-A5147EDA21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440C5D-AF0B-4D35-87E2-31586FE76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42D976-EE9F-4D81-93B4-309048736BC3}" type="datetimeFigureOut">
              <a:rPr lang="en-US" smtClean="0"/>
              <a:t>10/21/21</a:t>
            </a:fld>
            <a:endParaRPr lang="en-US"/>
          </a:p>
        </p:txBody>
      </p:sp>
      <p:sp>
        <p:nvSpPr>
          <p:cNvPr id="4" name="Footer Placeholder 3">
            <a:extLst>
              <a:ext uri="{FF2B5EF4-FFF2-40B4-BE49-F238E27FC236}">
                <a16:creationId xmlns:a16="http://schemas.microsoft.com/office/drawing/2014/main" id="{076E2C2C-8523-4618-A980-A47A4BE03C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426EBE-7AF6-4EEA-A555-9CC10FE10A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B6B82-8D0B-4843-8350-0C677FAF726C}" type="slidenum">
              <a:rPr lang="en-US" smtClean="0"/>
              <a:t>‹#›</a:t>
            </a:fld>
            <a:endParaRPr lang="en-US"/>
          </a:p>
        </p:txBody>
      </p:sp>
    </p:spTree>
    <p:extLst>
      <p:ext uri="{BB962C8B-B14F-4D97-AF65-F5344CB8AC3E}">
        <p14:creationId xmlns:p14="http://schemas.microsoft.com/office/powerpoint/2010/main" val="189812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9D09-B8C5-4B94-B5DC-AF4ED464E025}" type="datetimeFigureOut">
              <a:rPr lang="en-US" smtClean="0"/>
              <a:t>10/21/21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EC689-B63F-4B6D-AF6D-31DA368AC821}" type="slidenum">
              <a:rPr lang="en-US" smtClean="0"/>
              <a:t>‹#›</a:t>
            </a:fld>
            <a:endParaRPr lang="en-US"/>
          </a:p>
        </p:txBody>
      </p:sp>
    </p:spTree>
    <p:extLst>
      <p:ext uri="{BB962C8B-B14F-4D97-AF65-F5344CB8AC3E}">
        <p14:creationId xmlns:p14="http://schemas.microsoft.com/office/powerpoint/2010/main" val="2359136600"/>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11</a:t>
            </a:fld>
            <a:endParaRPr lang="en-US"/>
          </a:p>
        </p:txBody>
      </p:sp>
    </p:spTree>
    <p:extLst>
      <p:ext uri="{BB962C8B-B14F-4D97-AF65-F5344CB8AC3E}">
        <p14:creationId xmlns:p14="http://schemas.microsoft.com/office/powerpoint/2010/main" val="165647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13</a:t>
            </a:fld>
            <a:endParaRPr lang="en-US"/>
          </a:p>
        </p:txBody>
      </p:sp>
    </p:spTree>
    <p:extLst>
      <p:ext uri="{BB962C8B-B14F-4D97-AF65-F5344CB8AC3E}">
        <p14:creationId xmlns:p14="http://schemas.microsoft.com/office/powerpoint/2010/main" val="122637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To get the text box on the right to fit the text: </a:t>
            </a:r>
          </a:p>
          <a:p>
            <a:pPr marL="228600" indent="-228600">
              <a:buFont typeface="+mj-lt"/>
              <a:buAutoNum type="arabicPeriod"/>
            </a:pPr>
            <a:r>
              <a:rPr lang="en-US" b="0" dirty="0"/>
              <a:t> </a:t>
            </a:r>
            <a:r>
              <a:rPr lang="en-US" b="1" dirty="0"/>
              <a:t>right click on the text box</a:t>
            </a:r>
            <a:r>
              <a:rPr lang="en-US" dirty="0"/>
              <a:t>, </a:t>
            </a:r>
          </a:p>
          <a:p>
            <a:pPr marL="228600" indent="-228600">
              <a:buFont typeface="+mj-lt"/>
              <a:buAutoNum type="arabicPeriod"/>
            </a:pPr>
            <a:r>
              <a:rPr lang="en-US" dirty="0"/>
              <a:t>choose </a:t>
            </a:r>
            <a:r>
              <a:rPr lang="en-US" b="1" dirty="0"/>
              <a:t>Format Text Effects</a:t>
            </a:r>
            <a:r>
              <a:rPr lang="en-US" dirty="0"/>
              <a:t>, </a:t>
            </a:r>
          </a:p>
          <a:p>
            <a:pPr marL="228600" indent="-228600">
              <a:buFont typeface="+mj-lt"/>
              <a:buAutoNum type="arabicPeriod"/>
            </a:pPr>
            <a:r>
              <a:rPr lang="en-US" b="0" dirty="0"/>
              <a:t> </a:t>
            </a:r>
            <a:r>
              <a:rPr lang="en-US" b="1" dirty="0"/>
              <a:t>click the right symbol </a:t>
            </a:r>
            <a:r>
              <a:rPr lang="en-US" b="1" dirty="0" err="1"/>
              <a:t>TextBox</a:t>
            </a:r>
            <a:r>
              <a:rPr lang="en-US" dirty="0"/>
              <a:t>, </a:t>
            </a:r>
          </a:p>
          <a:p>
            <a:pPr marL="228600" indent="-228600">
              <a:buFont typeface="+mj-lt"/>
              <a:buAutoNum type="arabicPeriod"/>
            </a:pPr>
            <a:r>
              <a:rPr lang="en-US" dirty="0"/>
              <a:t>click </a:t>
            </a:r>
            <a:r>
              <a:rPr lang="en-US" b="1" dirty="0"/>
              <a:t>Do Not Auto Fit</a:t>
            </a:r>
            <a:r>
              <a:rPr lang="en-US" dirty="0"/>
              <a:t>, </a:t>
            </a:r>
          </a:p>
          <a:p>
            <a:pPr marL="228600" indent="-228600">
              <a:buFont typeface="+mj-lt"/>
              <a:buAutoNum type="arabicPeriod"/>
            </a:pPr>
            <a:r>
              <a:rPr lang="en-US" dirty="0"/>
              <a:t>then click </a:t>
            </a:r>
            <a:r>
              <a:rPr lang="en-US" b="1" dirty="0"/>
              <a:t>Resize Shape to Fit Text</a:t>
            </a:r>
            <a:r>
              <a:rPr lang="en-US" dirty="0"/>
              <a:t>, the box should conform to fit the text.</a:t>
            </a:r>
          </a:p>
        </p:txBody>
      </p:sp>
      <p:sp>
        <p:nvSpPr>
          <p:cNvPr id="4" name="Slide Number Placeholder 3"/>
          <p:cNvSpPr>
            <a:spLocks noGrp="1"/>
          </p:cNvSpPr>
          <p:nvPr>
            <p:ph type="sldNum" sz="quarter" idx="5"/>
          </p:nvPr>
        </p:nvSpPr>
        <p:spPr/>
        <p:txBody>
          <a:bodyPr/>
          <a:lstStyle/>
          <a:p>
            <a:fld id="{85CEC689-B63F-4B6D-AF6D-31DA368AC821}" type="slidenum">
              <a:rPr lang="en-US" smtClean="0"/>
              <a:t>17</a:t>
            </a:fld>
            <a:endParaRPr lang="en-US"/>
          </a:p>
        </p:txBody>
      </p:sp>
    </p:spTree>
    <p:extLst>
      <p:ext uri="{BB962C8B-B14F-4D97-AF65-F5344CB8AC3E}">
        <p14:creationId xmlns:p14="http://schemas.microsoft.com/office/powerpoint/2010/main" val="341429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To get the text box on the right to fit the text: </a:t>
            </a:r>
          </a:p>
          <a:p>
            <a:pPr marL="228600" indent="-228600">
              <a:buFont typeface="+mj-lt"/>
              <a:buAutoNum type="arabicPeriod"/>
            </a:pPr>
            <a:r>
              <a:rPr lang="en-US" b="0" dirty="0"/>
              <a:t> </a:t>
            </a:r>
            <a:r>
              <a:rPr lang="en-US" b="1" dirty="0"/>
              <a:t>right click on the text box</a:t>
            </a:r>
            <a:r>
              <a:rPr lang="en-US" dirty="0"/>
              <a:t>, </a:t>
            </a:r>
          </a:p>
          <a:p>
            <a:pPr marL="228600" indent="-228600">
              <a:buFont typeface="+mj-lt"/>
              <a:buAutoNum type="arabicPeriod"/>
            </a:pPr>
            <a:r>
              <a:rPr lang="en-US" dirty="0"/>
              <a:t>choose </a:t>
            </a:r>
            <a:r>
              <a:rPr lang="en-US" b="1" dirty="0"/>
              <a:t>Format Text Effects</a:t>
            </a:r>
            <a:r>
              <a:rPr lang="en-US" dirty="0"/>
              <a:t>, </a:t>
            </a:r>
          </a:p>
          <a:p>
            <a:pPr marL="228600" indent="-228600">
              <a:buFont typeface="+mj-lt"/>
              <a:buAutoNum type="arabicPeriod"/>
            </a:pPr>
            <a:r>
              <a:rPr lang="en-US" b="0" dirty="0"/>
              <a:t> </a:t>
            </a:r>
            <a:r>
              <a:rPr lang="en-US" b="1" dirty="0"/>
              <a:t>click the right symbol </a:t>
            </a:r>
            <a:r>
              <a:rPr lang="en-US" b="1" dirty="0" err="1"/>
              <a:t>TextBox</a:t>
            </a:r>
            <a:r>
              <a:rPr lang="en-US" dirty="0"/>
              <a:t>, </a:t>
            </a:r>
          </a:p>
          <a:p>
            <a:pPr marL="228600" indent="-228600">
              <a:buFont typeface="+mj-lt"/>
              <a:buAutoNum type="arabicPeriod"/>
            </a:pPr>
            <a:r>
              <a:rPr lang="en-US" dirty="0"/>
              <a:t>click </a:t>
            </a:r>
            <a:r>
              <a:rPr lang="en-US" b="1" dirty="0"/>
              <a:t>Do Not Auto Fit</a:t>
            </a:r>
            <a:r>
              <a:rPr lang="en-US" dirty="0"/>
              <a:t>, </a:t>
            </a:r>
          </a:p>
          <a:p>
            <a:pPr marL="228600" indent="-228600">
              <a:buFont typeface="+mj-lt"/>
              <a:buAutoNum type="arabicPeriod"/>
            </a:pPr>
            <a:r>
              <a:rPr lang="en-US" dirty="0"/>
              <a:t>then click </a:t>
            </a:r>
            <a:r>
              <a:rPr lang="en-US" b="1" dirty="0"/>
              <a:t>Resize Shape to Fit Text</a:t>
            </a:r>
            <a:r>
              <a:rPr lang="en-US" dirty="0"/>
              <a:t>, the box should conform to fit the text.</a:t>
            </a:r>
          </a:p>
        </p:txBody>
      </p:sp>
      <p:sp>
        <p:nvSpPr>
          <p:cNvPr id="4" name="Slide Number Placeholder 3"/>
          <p:cNvSpPr>
            <a:spLocks noGrp="1"/>
          </p:cNvSpPr>
          <p:nvPr>
            <p:ph type="sldNum" sz="quarter" idx="5"/>
          </p:nvPr>
        </p:nvSpPr>
        <p:spPr/>
        <p:txBody>
          <a:bodyPr/>
          <a:lstStyle/>
          <a:p>
            <a:fld id="{85CEC689-B63F-4B6D-AF6D-31DA368AC821}" type="slidenum">
              <a:rPr lang="en-US" smtClean="0"/>
              <a:t>18</a:t>
            </a:fld>
            <a:endParaRPr lang="en-US"/>
          </a:p>
        </p:txBody>
      </p:sp>
    </p:spTree>
    <p:extLst>
      <p:ext uri="{BB962C8B-B14F-4D97-AF65-F5344CB8AC3E}">
        <p14:creationId xmlns:p14="http://schemas.microsoft.com/office/powerpoint/2010/main" val="4186977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 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045F47D-AB9C-4341-B52D-E18C2DB010BD}"/>
              </a:ext>
            </a:extLst>
          </p:cNvPr>
          <p:cNvPicPr>
            <a:picLocks noChangeAspect="1"/>
          </p:cNvPicPr>
          <p:nvPr userDrawn="1"/>
        </p:nvPicPr>
        <p:blipFill>
          <a:blip r:embed="rId2"/>
          <a:stretch>
            <a:fillRect/>
          </a:stretch>
        </p:blipFill>
        <p:spPr>
          <a:xfrm>
            <a:off x="4221480" y="570486"/>
            <a:ext cx="3749040" cy="744191"/>
          </a:xfrm>
          <a:prstGeom prst="rect">
            <a:avLst/>
          </a:prstGeom>
        </p:spPr>
      </p:pic>
      <p:pic>
        <p:nvPicPr>
          <p:cNvPr id="9" name="Picture 8" descr="Background pattern&#10;&#10;Description automatically generated">
            <a:extLst>
              <a:ext uri="{FF2B5EF4-FFF2-40B4-BE49-F238E27FC236}">
                <a16:creationId xmlns:a16="http://schemas.microsoft.com/office/drawing/2014/main" id="{51111F31-87D3-4336-B677-12C731F35A0A}"/>
              </a:ext>
            </a:extLst>
          </p:cNvPr>
          <p:cNvPicPr>
            <a:picLocks/>
          </p:cNvPicPr>
          <p:nvPr userDrawn="1"/>
        </p:nvPicPr>
        <p:blipFill rotWithShape="1">
          <a:blip r:embed="rId3" cstate="screen">
            <a:extLst>
              <a:ext uri="{28A0092B-C50C-407E-A947-70E740481C1C}">
                <a14:useLocalDpi xmlns:a14="http://schemas.microsoft.com/office/drawing/2010/main"/>
              </a:ext>
            </a:extLst>
          </a:blip>
          <a:srcRect t="89946"/>
          <a:stretch/>
        </p:blipFill>
        <p:spPr>
          <a:xfrm>
            <a:off x="5843" y="6168788"/>
            <a:ext cx="12172604" cy="689212"/>
          </a:xfrm>
          <a:prstGeom prst="rect">
            <a:avLst/>
          </a:prstGeom>
          <a:effectLst>
            <a:outerShdw blurRad="88900" dist="38100" dir="16200000" rotWithShape="0">
              <a:prstClr val="black">
                <a:alpha val="15000"/>
              </a:prstClr>
            </a:outerShdw>
          </a:effectLst>
        </p:spPr>
      </p:pic>
      <p:sp>
        <p:nvSpPr>
          <p:cNvPr id="2" name="Title 1"/>
          <p:cNvSpPr>
            <a:spLocks noGrp="1"/>
          </p:cNvSpPr>
          <p:nvPr>
            <p:ph type="ctrTitle" hasCustomPrompt="1"/>
          </p:nvPr>
        </p:nvSpPr>
        <p:spPr>
          <a:xfrm>
            <a:off x="1524000" y="1728428"/>
            <a:ext cx="9144000" cy="1832919"/>
          </a:xfrm>
        </p:spPr>
        <p:txBody>
          <a:bodyPr anchor="b" anchorCtr="1">
            <a:noAutofit/>
          </a:bodyPr>
          <a:lstStyle>
            <a:lvl1pPr algn="ctr">
              <a:defRPr lang="en-US" sz="4400" kern="1200" spc="-150" dirty="0">
                <a:solidFill>
                  <a:schemeClr val="tx2"/>
                </a:solidFill>
                <a:latin typeface="Arial Black" panose="020B0A040201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1524000" y="4248485"/>
            <a:ext cx="9144000" cy="1137708"/>
          </a:xfrm>
        </p:spPr>
        <p:txBody>
          <a:bodyPr>
            <a:noAutofit/>
          </a:bodyPr>
          <a:lstStyle>
            <a:lvl1pPr marL="0" indent="0" algn="ctr">
              <a:buNone/>
              <a:defRPr sz="32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DE198DB7-C1B5-49F6-AC55-1A25027B890C}"/>
              </a:ext>
            </a:extLst>
          </p:cNvPr>
          <p:cNvSpPr/>
          <p:nvPr userDrawn="1"/>
        </p:nvSpPr>
        <p:spPr>
          <a:xfrm>
            <a:off x="5638800" y="378411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C6092C-9916-4F45-AC83-40A526432204}"/>
              </a:ext>
            </a:extLst>
          </p:cNvPr>
          <p:cNvSpPr/>
          <p:nvPr userDrawn="1"/>
        </p:nvSpPr>
        <p:spPr>
          <a:xfrm>
            <a:off x="5694419" y="6168788"/>
            <a:ext cx="803161" cy="689212"/>
          </a:xfrm>
          <a:prstGeom prst="rect">
            <a:avLst/>
          </a:prstGeom>
          <a:solidFill>
            <a:schemeClr val="bg1"/>
          </a:solidFill>
          <a:ln>
            <a:noFill/>
          </a:ln>
          <a:effectLst>
            <a:innerShdw blurRad="1143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58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0.">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6101080" y="2092505"/>
            <a:ext cx="5748020" cy="812800"/>
          </a:xfrm>
        </p:spPr>
        <p:txBody>
          <a:bodyPr vert="horz" lIns="0" tIns="0" rIns="0" bIns="0" rtlCol="0" anchor="b" anchorCtr="0">
            <a:noAutofit/>
          </a:bodyPr>
          <a:lstStyle>
            <a:lvl1pPr marL="0" indent="0" algn="l">
              <a:buNone/>
              <a:defRPr lang="en-US" sz="2000" b="1" kern="1200" dirty="0">
                <a:solidFill>
                  <a:schemeClr val="tx1">
                    <a:lumMod val="65000"/>
                    <a:lumOff val="3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8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01080" y="3053260"/>
            <a:ext cx="5748020" cy="3086100"/>
          </a:xfrm>
        </p:spPr>
        <p:txBody>
          <a:bodyPr anchor="t" anchorCtr="0">
            <a:noAutofit/>
          </a:bodyPr>
          <a:lstStyle>
            <a:lvl1pPr algn="l">
              <a:defRPr sz="2400"/>
            </a:lvl1pPr>
            <a:lvl2pPr marL="457200" indent="-228600" algn="l">
              <a:defRPr sz="2000"/>
            </a:lvl2pPr>
            <a:lvl3pPr marL="685800" indent="-228600" algn="l">
              <a:defRPr sz="1800"/>
            </a:lvl3pPr>
            <a:lvl4pPr marL="914400" indent="-228600" algn="l">
              <a:defRPr sz="1800"/>
            </a:lvl4pPr>
            <a:lvl5pPr marL="1143000" indent="-228600" algn="l">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F2E0844B-EDCE-403C-8F9D-B2D645886C1C}"/>
              </a:ext>
            </a:extLst>
          </p:cNvPr>
          <p:cNvSpPr>
            <a:spLocks noGrp="1"/>
          </p:cNvSpPr>
          <p:nvPr>
            <p:ph type="pic" sz="quarter" idx="13"/>
          </p:nvPr>
        </p:nvSpPr>
        <p:spPr>
          <a:xfrm>
            <a:off x="1781175" y="2281735"/>
            <a:ext cx="4000500" cy="3857625"/>
          </a:xfrm>
          <a:solidFill>
            <a:schemeClr val="bg1">
              <a:lumMod val="85000"/>
            </a:schemeClr>
          </a:solidFill>
        </p:spPr>
        <p:txBody>
          <a:bodyPr/>
          <a:lstStyle/>
          <a:p>
            <a:endParaRPr lang="en-US"/>
          </a:p>
        </p:txBody>
      </p:sp>
      <p:sp>
        <p:nvSpPr>
          <p:cNvPr id="12" name="Title 11">
            <a:extLst>
              <a:ext uri="{FF2B5EF4-FFF2-40B4-BE49-F238E27FC236}">
                <a16:creationId xmlns:a16="http://schemas.microsoft.com/office/drawing/2014/main" id="{F750CC80-A3A7-4184-A0A3-A78FA977ABEF}"/>
              </a:ext>
            </a:extLst>
          </p:cNvPr>
          <p:cNvSpPr>
            <a:spLocks noGrp="1"/>
          </p:cNvSpPr>
          <p:nvPr>
            <p:ph type="title" hasCustomPrompt="1"/>
          </p:nvPr>
        </p:nvSpPr>
        <p:spPr>
          <a:xfrm>
            <a:off x="1781174" y="355078"/>
            <a:ext cx="9348789" cy="1187119"/>
          </a:xfrm>
        </p:spPr>
        <p:txBody>
          <a:bodyPr/>
          <a:lstStyle>
            <a:lvl1pPr algn="ctr">
              <a:defRPr/>
            </a:lvl1pPr>
          </a:lstStyle>
          <a:p>
            <a:r>
              <a:rPr lang="en-US" dirty="0"/>
              <a:t>CLICK TO EDIT MASTER TITLE STYLE</a:t>
            </a:r>
          </a:p>
        </p:txBody>
      </p:sp>
      <p:sp>
        <p:nvSpPr>
          <p:cNvPr id="11" name="Rectangle 10">
            <a:extLst>
              <a:ext uri="{FF2B5EF4-FFF2-40B4-BE49-F238E27FC236}">
                <a16:creationId xmlns:a16="http://schemas.microsoft.com/office/drawing/2014/main" id="{DA7A1D97-5417-4007-87E0-C3AEC8379D9D}"/>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91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A284A44-C124-49BE-B75C-CE3A2F3AF539}"/>
              </a:ext>
            </a:extLst>
          </p:cNvPr>
          <p:cNvSpPr>
            <a:spLocks noGrp="1"/>
          </p:cNvSpPr>
          <p:nvPr>
            <p:ph type="pic" sz="quarter" idx="13"/>
          </p:nvPr>
        </p:nvSpPr>
        <p:spPr>
          <a:xfrm>
            <a:off x="1062038" y="0"/>
            <a:ext cx="4314031" cy="6858000"/>
          </a:xfrm>
          <a:solidFill>
            <a:schemeClr val="bg1">
              <a:lumMod val="95000"/>
            </a:schemeClr>
          </a:solidFill>
        </p:spPr>
        <p:txBody>
          <a:bodyPr/>
          <a:lstStyle>
            <a:lvl1pPr>
              <a:defRPr sz="1050"/>
            </a:lvl1pPr>
          </a:lstStyle>
          <a:p>
            <a:endParaRPr lang="en-US"/>
          </a:p>
        </p:txBody>
      </p:sp>
      <p:sp>
        <p:nvSpPr>
          <p:cNvPr id="2" name="Title 1"/>
          <p:cNvSpPr>
            <a:spLocks noGrp="1"/>
          </p:cNvSpPr>
          <p:nvPr>
            <p:ph type="title" hasCustomPrompt="1"/>
          </p:nvPr>
        </p:nvSpPr>
        <p:spPr>
          <a:xfrm>
            <a:off x="5622878" y="80387"/>
            <a:ext cx="6569122" cy="1384274"/>
          </a:xfrm>
        </p:spPr>
        <p:txBody>
          <a:bodyPr anchor="b" anchorCtr="0"/>
          <a:lstStyle>
            <a:lvl1pPr algn="l">
              <a:defRPr sz="3600"/>
            </a:lvl1pPr>
          </a:lstStyle>
          <a:p>
            <a:r>
              <a:rPr lang="en-US" dirty="0"/>
              <a:t>CLICK TO EDIT MASTER TITLE STYLE</a:t>
            </a:r>
          </a:p>
        </p:txBody>
      </p:sp>
      <p:sp>
        <p:nvSpPr>
          <p:cNvPr id="11" name="Rectangle 10">
            <a:extLst>
              <a:ext uri="{FF2B5EF4-FFF2-40B4-BE49-F238E27FC236}">
                <a16:creationId xmlns:a16="http://schemas.microsoft.com/office/drawing/2014/main" id="{6E5CC6E3-DC0D-4E76-BB38-8F482F01CE54}"/>
              </a:ext>
            </a:extLst>
          </p:cNvPr>
          <p:cNvSpPr/>
          <p:nvPr userDrawn="1"/>
        </p:nvSpPr>
        <p:spPr>
          <a:xfrm>
            <a:off x="562287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8DF736F-29E0-4705-8002-57A028F361EB}"/>
              </a:ext>
            </a:extLst>
          </p:cNvPr>
          <p:cNvSpPr>
            <a:spLocks noGrp="1"/>
          </p:cNvSpPr>
          <p:nvPr>
            <p:ph type="body" sz="quarter" idx="15"/>
          </p:nvPr>
        </p:nvSpPr>
        <p:spPr>
          <a:xfrm>
            <a:off x="5622878" y="2161522"/>
            <a:ext cx="6182435" cy="3890962"/>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804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2.">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7534275" y="1"/>
            <a:ext cx="4657725" cy="6857999"/>
          </a:xfrm>
          <a:solidFill>
            <a:schemeClr val="bg1">
              <a:lumMod val="95000"/>
            </a:schemeClr>
          </a:solidFill>
        </p:spPr>
        <p:txBody>
          <a:bodyPr vert="horz" lIns="0" tIns="0" rIns="0" bIns="0" rtlCol="0" anchor="t" anchorCtr="1">
            <a:noAutofit/>
          </a:bodyPr>
          <a:lstStyle>
            <a:lvl1pPr marL="0" indent="0">
              <a:buNone/>
              <a:defRPr lang="en-US" sz="1050"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dirty="0"/>
              <a:t>Click icon to add picture</a:t>
            </a:r>
          </a:p>
        </p:txBody>
      </p:sp>
      <p:sp>
        <p:nvSpPr>
          <p:cNvPr id="9" name="Title 1">
            <a:extLst>
              <a:ext uri="{FF2B5EF4-FFF2-40B4-BE49-F238E27FC236}">
                <a16:creationId xmlns:a16="http://schemas.microsoft.com/office/drawing/2014/main" id="{D0C0714E-C0F0-4F60-B7FA-A19C0D3627E9}"/>
              </a:ext>
            </a:extLst>
          </p:cNvPr>
          <p:cNvSpPr>
            <a:spLocks noGrp="1"/>
          </p:cNvSpPr>
          <p:nvPr>
            <p:ph type="title" hasCustomPrompt="1"/>
          </p:nvPr>
        </p:nvSpPr>
        <p:spPr>
          <a:xfrm>
            <a:off x="1453669" y="154979"/>
            <a:ext cx="5964126" cy="1332628"/>
          </a:xfrm>
        </p:spPr>
        <p:txBody>
          <a:bodyPr lIns="0" rIns="182880" anchor="b" anchorCtr="0"/>
          <a:lstStyle>
            <a:lvl1pPr algn="l">
              <a:defRPr sz="3600"/>
            </a:lvl1pPr>
          </a:lstStyle>
          <a:p>
            <a:r>
              <a:rPr lang="en-US" dirty="0"/>
              <a:t>CLICK TO EDIT MASTER TITLE STYLE</a:t>
            </a:r>
          </a:p>
        </p:txBody>
      </p:sp>
      <p:sp>
        <p:nvSpPr>
          <p:cNvPr id="10" name="Rectangle 9">
            <a:extLst>
              <a:ext uri="{FF2B5EF4-FFF2-40B4-BE49-F238E27FC236}">
                <a16:creationId xmlns:a16="http://schemas.microsoft.com/office/drawing/2014/main" id="{DD095686-F290-4D4B-9367-EED623DA8D39}"/>
              </a:ext>
            </a:extLst>
          </p:cNvPr>
          <p:cNvSpPr/>
          <p:nvPr userDrawn="1"/>
        </p:nvSpPr>
        <p:spPr>
          <a:xfrm>
            <a:off x="1453669"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82CD6EEB-030E-4A23-B2BC-81B5EB408DCF}"/>
              </a:ext>
            </a:extLst>
          </p:cNvPr>
          <p:cNvSpPr>
            <a:spLocks noGrp="1"/>
          </p:cNvSpPr>
          <p:nvPr>
            <p:ph type="body" sz="quarter" idx="15"/>
          </p:nvPr>
        </p:nvSpPr>
        <p:spPr>
          <a:xfrm>
            <a:off x="1453669" y="2142699"/>
            <a:ext cx="5520337" cy="4338638"/>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2144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68D085-F5FD-4E86-BDFE-24155775ED5F}"/>
              </a:ext>
            </a:extLst>
          </p:cNvPr>
          <p:cNvSpPr>
            <a:spLocks noGrp="1"/>
          </p:cNvSpPr>
          <p:nvPr>
            <p:ph type="pic" sz="quarter" idx="10"/>
          </p:nvPr>
        </p:nvSpPr>
        <p:spPr>
          <a:xfrm>
            <a:off x="0" y="1"/>
            <a:ext cx="12192000" cy="6858000"/>
          </a:xfrm>
        </p:spPr>
        <p:txBody>
          <a:bodyPr/>
          <a:lstStyle/>
          <a:p>
            <a:endParaRPr lang="en-US"/>
          </a:p>
        </p:txBody>
      </p:sp>
      <p:sp>
        <p:nvSpPr>
          <p:cNvPr id="9" name="Title 8">
            <a:extLst>
              <a:ext uri="{FF2B5EF4-FFF2-40B4-BE49-F238E27FC236}">
                <a16:creationId xmlns:a16="http://schemas.microsoft.com/office/drawing/2014/main" id="{F8968443-C150-4B49-A66C-B31B7A83D00A}"/>
              </a:ext>
            </a:extLst>
          </p:cNvPr>
          <p:cNvSpPr>
            <a:spLocks noGrp="1"/>
          </p:cNvSpPr>
          <p:nvPr>
            <p:ph type="title" hasCustomPrompt="1"/>
          </p:nvPr>
        </p:nvSpPr>
        <p:spPr>
          <a:xfrm>
            <a:off x="0" y="0"/>
            <a:ext cx="12192000" cy="1178560"/>
          </a:xfrm>
          <a:gradFill>
            <a:gsLst>
              <a:gs pos="0">
                <a:schemeClr val="tx1">
                  <a:alpha val="90000"/>
                </a:schemeClr>
              </a:gs>
              <a:gs pos="100000">
                <a:schemeClr val="tx1">
                  <a:alpha val="0"/>
                </a:schemeClr>
              </a:gs>
            </a:gsLst>
            <a:lin ang="5400000" scaled="1"/>
          </a:gradFill>
        </p:spPr>
        <p:txBody>
          <a:bodyPr lIns="182880" tIns="182880" rIns="182880" bIns="182880" anchor="t" anchorCtr="1"/>
          <a:lstStyle>
            <a:lvl1pPr>
              <a:defRPr>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3413602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872973"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5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754880"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45069E1-66A9-45BF-B886-E9052A262DE7}"/>
              </a:ext>
            </a:extLst>
          </p:cNvPr>
          <p:cNvSpPr>
            <a:spLocks noGrp="1"/>
          </p:cNvSpPr>
          <p:nvPr>
            <p:ph type="pic" sz="quarter" idx="14"/>
          </p:nvPr>
        </p:nvSpPr>
        <p:spPr>
          <a:xfrm>
            <a:off x="6985000" y="3018774"/>
            <a:ext cx="4754880" cy="3118501"/>
          </a:xfrm>
          <a:solidFill>
            <a:schemeClr val="bg1">
              <a:lumMod val="95000"/>
            </a:schemeClr>
          </a:solidFill>
        </p:spPr>
        <p:txBody>
          <a:bodyPr/>
          <a:lstStyle/>
          <a:p>
            <a:endParaRPr lang="en-US"/>
          </a:p>
        </p:txBody>
      </p:sp>
    </p:spTree>
    <p:extLst>
      <p:ext uri="{BB962C8B-B14F-4D97-AF65-F5344CB8AC3E}">
        <p14:creationId xmlns:p14="http://schemas.microsoft.com/office/powerpoint/2010/main" val="3585227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77764B7-ADAB-412F-A905-60FDDC8A075C}"/>
              </a:ext>
            </a:extLst>
          </p:cNvPr>
          <p:cNvSpPr>
            <a:spLocks noGrp="1"/>
          </p:cNvSpPr>
          <p:nvPr>
            <p:ph type="pic" sz="quarter" idx="14"/>
          </p:nvPr>
        </p:nvSpPr>
        <p:spPr>
          <a:xfrm>
            <a:off x="1050879" y="2"/>
            <a:ext cx="11141122" cy="3002507"/>
          </a:xfrm>
          <a:custGeom>
            <a:avLst/>
            <a:gdLst>
              <a:gd name="connsiteX0" fmla="*/ 0 w 11141122"/>
              <a:gd name="connsiteY0" fmla="*/ 0 h 3002507"/>
              <a:gd name="connsiteX1" fmla="*/ 11141122 w 11141122"/>
              <a:gd name="connsiteY1" fmla="*/ 0 h 3002507"/>
              <a:gd name="connsiteX2" fmla="*/ 11141122 w 11141122"/>
              <a:gd name="connsiteY2" fmla="*/ 3002507 h 3002507"/>
              <a:gd name="connsiteX3" fmla="*/ 5868536 w 11141122"/>
              <a:gd name="connsiteY3" fmla="*/ 3002507 h 3002507"/>
              <a:gd name="connsiteX4" fmla="*/ 5868536 w 11141122"/>
              <a:gd name="connsiteY4" fmla="*/ 2565778 h 3002507"/>
              <a:gd name="connsiteX5" fmla="*/ 491318 w 11141122"/>
              <a:gd name="connsiteY5" fmla="*/ 2565778 h 3002507"/>
              <a:gd name="connsiteX6" fmla="*/ 491318 w 11141122"/>
              <a:gd name="connsiteY6" fmla="*/ 3002507 h 3002507"/>
              <a:gd name="connsiteX7" fmla="*/ 0 w 11141122"/>
              <a:gd name="connsiteY7" fmla="*/ 3002507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122" h="3002507">
                <a:moveTo>
                  <a:pt x="0" y="0"/>
                </a:moveTo>
                <a:lnTo>
                  <a:pt x="11141122" y="0"/>
                </a:lnTo>
                <a:lnTo>
                  <a:pt x="11141122" y="3002507"/>
                </a:lnTo>
                <a:lnTo>
                  <a:pt x="5868536" y="3002507"/>
                </a:lnTo>
                <a:lnTo>
                  <a:pt x="5868536" y="2565778"/>
                </a:lnTo>
                <a:lnTo>
                  <a:pt x="491318" y="2565778"/>
                </a:lnTo>
                <a:lnTo>
                  <a:pt x="491318" y="3002507"/>
                </a:lnTo>
                <a:lnTo>
                  <a:pt x="0" y="3002507"/>
                </a:lnTo>
                <a:close/>
              </a:path>
            </a:pathLst>
          </a:custGeom>
          <a:noFill/>
        </p:spPr>
        <p:txBody>
          <a:bodyPr wrap="square">
            <a:noAutofit/>
          </a:bodyPr>
          <a:lstStyle/>
          <a:p>
            <a:endParaRPr lang="en-US"/>
          </a:p>
        </p:txBody>
      </p:sp>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2825087"/>
            <a:ext cx="4892581" cy="794760"/>
          </a:xfrm>
        </p:spPr>
        <p:txBody>
          <a:bodyPr anchor="b" anchorCtr="0"/>
          <a:lstStyle>
            <a:lvl1pPr algn="l">
              <a:defRPr sz="2400"/>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94320" y="3893074"/>
            <a:ext cx="4872973" cy="2726090"/>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11" name="Rectangle 10">
            <a:extLst>
              <a:ext uri="{FF2B5EF4-FFF2-40B4-BE49-F238E27FC236}">
                <a16:creationId xmlns:a16="http://schemas.microsoft.com/office/drawing/2014/main" id="{287D14DF-5E3B-41EB-8A91-1BED59B88863}"/>
              </a:ext>
            </a:extLst>
          </p:cNvPr>
          <p:cNvSpPr/>
          <p:nvPr userDrawn="1"/>
        </p:nvSpPr>
        <p:spPr>
          <a:xfrm>
            <a:off x="1542197" y="6766560"/>
            <a:ext cx="5377218"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485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572000" cy="661720"/>
          </a:xfrm>
          <a:solidFill>
            <a:schemeClr val="bg1">
              <a:lumMod val="95000"/>
            </a:schemeClr>
          </a:solidFill>
        </p:spPr>
        <p:txBody>
          <a:bodyPr wrap="square" lIns="182880" tIns="182880" rIns="182880" bIns="18288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00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904898" cy="846386"/>
          </a:xfrm>
          <a:solidFill>
            <a:schemeClr val="bg1">
              <a:lumMod val="95000"/>
            </a:schemeClr>
          </a:solidFill>
        </p:spPr>
        <p:txBody>
          <a:bodyPr wrap="square" lIns="274320" tIns="274320" rIns="274320" bIns="27432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A49FF349-499D-4773-A3B2-1547301DCB9D}"/>
              </a:ext>
            </a:extLst>
          </p:cNvPr>
          <p:cNvSpPr>
            <a:spLocks noGrp="1"/>
          </p:cNvSpPr>
          <p:nvPr>
            <p:ph type="pic" sz="quarter" idx="14"/>
          </p:nvPr>
        </p:nvSpPr>
        <p:spPr>
          <a:xfrm>
            <a:off x="1504950" y="3124200"/>
            <a:ext cx="5264150" cy="3403600"/>
          </a:xfrm>
        </p:spPr>
        <p:txBody>
          <a:bodyPr/>
          <a:lstStyle/>
          <a:p>
            <a:endParaRPr lang="en-US"/>
          </a:p>
        </p:txBody>
      </p:sp>
    </p:spTree>
    <p:extLst>
      <p:ext uri="{BB962C8B-B14F-4D97-AF65-F5344CB8AC3E}">
        <p14:creationId xmlns:p14="http://schemas.microsoft.com/office/powerpoint/2010/main" val="209076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chorCtr="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5D0655B-5834-474B-BC1F-9C661A5AD1A4}"/>
              </a:ext>
            </a:extLst>
          </p:cNvPr>
          <p:cNvSpPr>
            <a:spLocks noGrp="1"/>
          </p:cNvSpPr>
          <p:nvPr>
            <p:ph type="title" hasCustomPrompt="1"/>
          </p:nvPr>
        </p:nvSpPr>
        <p:spPr>
          <a:xfrm>
            <a:off x="1781174" y="355078"/>
            <a:ext cx="9348789" cy="1272756"/>
          </a:xfrm>
        </p:spPr>
        <p:txBody>
          <a:bodyPr/>
          <a:lstStyle>
            <a:lvl1pPr>
              <a:defRPr lang="en-US" sz="4400" kern="1200" spc="-150" dirty="0">
                <a:solidFill>
                  <a:schemeClr val="tx2"/>
                </a:solidFill>
                <a:latin typeface="Arial Black" panose="020B0A04020102020204" pitchFamily="34" charset="0"/>
                <a:ea typeface="+mj-ea"/>
                <a:cs typeface="+mj-cs"/>
              </a:defRPr>
            </a:lvl1pPr>
          </a:lstStyle>
          <a:p>
            <a:r>
              <a:rPr lang="en-US" dirty="0"/>
              <a:t>CLICK TO EDIT MASTER TITLE STYLE</a:t>
            </a:r>
          </a:p>
        </p:txBody>
      </p:sp>
      <p:sp>
        <p:nvSpPr>
          <p:cNvPr id="7" name="Rectangle 6">
            <a:extLst>
              <a:ext uri="{FF2B5EF4-FFF2-40B4-BE49-F238E27FC236}">
                <a16:creationId xmlns:a16="http://schemas.microsoft.com/office/drawing/2014/main" id="{E608DCDB-66C8-44DE-8ED7-83CE364096B0}"/>
              </a:ext>
            </a:extLst>
          </p:cNvPr>
          <p:cNvSpPr/>
          <p:nvPr userDrawn="1"/>
        </p:nvSpPr>
        <p:spPr>
          <a:xfrm>
            <a:off x="5998368" y="185385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21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 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174" y="3429000"/>
            <a:ext cx="9348788" cy="1543050"/>
          </a:xfrm>
        </p:spPr>
        <p:txBody>
          <a:bodyPr lIns="0" tIns="0" rIns="0" bIns="0"/>
          <a:lstStyle>
            <a:lvl1pPr marL="0" indent="0" algn="ctr">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6">
            <a:extLst>
              <a:ext uri="{FF2B5EF4-FFF2-40B4-BE49-F238E27FC236}">
                <a16:creationId xmlns:a16="http://schemas.microsoft.com/office/drawing/2014/main" id="{719FB596-AD7C-4AED-B155-2E23580F8DEC}"/>
              </a:ext>
            </a:extLst>
          </p:cNvPr>
          <p:cNvSpPr>
            <a:spLocks noGrp="1"/>
          </p:cNvSpPr>
          <p:nvPr>
            <p:ph type="title" hasCustomPrompt="1"/>
          </p:nvPr>
        </p:nvSpPr>
        <p:spPr>
          <a:xfrm>
            <a:off x="1781174" y="1104900"/>
            <a:ext cx="9348789" cy="1697120"/>
          </a:xfrm>
        </p:spPr>
        <p:txBody>
          <a:bodyPr/>
          <a:lstStyle/>
          <a:p>
            <a:r>
              <a:rPr lang="en-US" dirty="0"/>
              <a:t>CLICK TO EDIT MASTER TITLE STYLE</a:t>
            </a:r>
          </a:p>
        </p:txBody>
      </p:sp>
      <p:sp>
        <p:nvSpPr>
          <p:cNvPr id="8" name="Rectangle 7">
            <a:extLst>
              <a:ext uri="{FF2B5EF4-FFF2-40B4-BE49-F238E27FC236}">
                <a16:creationId xmlns:a16="http://schemas.microsoft.com/office/drawing/2014/main" id="{DA064562-184D-4ABA-BCF1-23E6D7615DCD}"/>
              </a:ext>
            </a:extLst>
          </p:cNvPr>
          <p:cNvSpPr/>
          <p:nvPr userDrawn="1"/>
        </p:nvSpPr>
        <p:spPr>
          <a:xfrm>
            <a:off x="5998368" y="305760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9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81175" y="2161522"/>
            <a:ext cx="4589480"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15136" y="2161522"/>
            <a:ext cx="4931387"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BCDCAAAE-3117-43B1-8365-13245D2510A9}"/>
              </a:ext>
            </a:extLst>
          </p:cNvPr>
          <p:cNvSpPr>
            <a:spLocks noGrp="1"/>
          </p:cNvSpPr>
          <p:nvPr>
            <p:ph type="title" hasCustomPrompt="1"/>
          </p:nvPr>
        </p:nvSpPr>
        <p:spPr>
          <a:xfrm>
            <a:off x="1781174" y="355078"/>
            <a:ext cx="9348789" cy="1185623"/>
          </a:xfrm>
        </p:spPr>
        <p:txBody>
          <a:bodyPr/>
          <a:lstStyle/>
          <a:p>
            <a:r>
              <a:rPr lang="en-US" dirty="0"/>
              <a:t>CLICK TO EDIT MASTER TITLE STYLE</a:t>
            </a:r>
          </a:p>
        </p:txBody>
      </p:sp>
      <p:sp>
        <p:nvSpPr>
          <p:cNvPr id="8" name="Rectangle 7">
            <a:extLst>
              <a:ext uri="{FF2B5EF4-FFF2-40B4-BE49-F238E27FC236}">
                <a16:creationId xmlns:a16="http://schemas.microsoft.com/office/drawing/2014/main" id="{18004B13-2F49-410C-8FFA-FF8EE826DAF8}"/>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60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 2 columns/header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781175" y="1923911"/>
            <a:ext cx="4537075" cy="806904"/>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4" name="Content Placeholder 3"/>
          <p:cNvSpPr>
            <a:spLocks noGrp="1"/>
          </p:cNvSpPr>
          <p:nvPr>
            <p:ph sz="half" idx="2"/>
          </p:nvPr>
        </p:nvSpPr>
        <p:spPr>
          <a:xfrm>
            <a:off x="1781175" y="2944164"/>
            <a:ext cx="4537075" cy="3649357"/>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815138" y="1913026"/>
            <a:ext cx="4561114" cy="817789"/>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6" name="Content Placeholder 5"/>
          <p:cNvSpPr>
            <a:spLocks noGrp="1"/>
          </p:cNvSpPr>
          <p:nvPr>
            <p:ph sz="quarter" idx="4"/>
          </p:nvPr>
        </p:nvSpPr>
        <p:spPr>
          <a:xfrm>
            <a:off x="6815138" y="2945001"/>
            <a:ext cx="4535424" cy="3681539"/>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5BCD8D19-683F-4EEA-A357-6C4EB3371CEC}"/>
              </a:ext>
            </a:extLst>
          </p:cNvPr>
          <p:cNvSpPr>
            <a:spLocks noGrp="1"/>
          </p:cNvSpPr>
          <p:nvPr>
            <p:ph type="title" hasCustomPrompt="1"/>
          </p:nvPr>
        </p:nvSpPr>
        <p:spPr>
          <a:xfrm>
            <a:off x="1781174" y="355078"/>
            <a:ext cx="9348789" cy="1198149"/>
          </a:xfrm>
        </p:spPr>
        <p:txBody>
          <a:bodyPr/>
          <a:lstStyle/>
          <a:p>
            <a:r>
              <a:rPr lang="en-US" dirty="0"/>
              <a:t>CLICK TO EDIT MASTER TITLE STYLE</a:t>
            </a:r>
          </a:p>
        </p:txBody>
      </p:sp>
      <p:sp>
        <p:nvSpPr>
          <p:cNvPr id="14" name="Rectangle 13">
            <a:extLst>
              <a:ext uri="{FF2B5EF4-FFF2-40B4-BE49-F238E27FC236}">
                <a16:creationId xmlns:a16="http://schemas.microsoft.com/office/drawing/2014/main" id="{9BD85F82-FB5E-45F8-AF46-963FBEC3C89E}"/>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7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1174" y="355078"/>
            <a:ext cx="9348789" cy="1173471"/>
          </a:xfrm>
        </p:spPr>
        <p:txBody>
          <a:bodyPr/>
          <a:lstStyle/>
          <a:p>
            <a:r>
              <a:rPr lang="en-US" dirty="0"/>
              <a:t>CLICK TO EDIT MASTER TITLE STYLE</a:t>
            </a:r>
          </a:p>
        </p:txBody>
      </p:sp>
      <p:sp>
        <p:nvSpPr>
          <p:cNvPr id="9" name="Rectangle 8">
            <a:extLst>
              <a:ext uri="{FF2B5EF4-FFF2-40B4-BE49-F238E27FC236}">
                <a16:creationId xmlns:a16="http://schemas.microsoft.com/office/drawing/2014/main" id="{26F6C6E0-1904-4EA4-8832-3D5199045240}"/>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8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7.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3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 full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877E9CF-9D63-466A-9A30-3EAA2C01ED9A}"/>
              </a:ext>
            </a:extLst>
          </p:cNvPr>
          <p:cNvSpPr>
            <a:spLocks noGrp="1"/>
          </p:cNvSpPr>
          <p:nvPr>
            <p:ph type="pic" sz="quarter" idx="10"/>
          </p:nvPr>
        </p:nvSpPr>
        <p:spPr>
          <a:xfrm>
            <a:off x="1028700" y="0"/>
            <a:ext cx="11163300" cy="6858000"/>
          </a:xfrm>
        </p:spPr>
        <p:txBody>
          <a:bodyPr/>
          <a:lstStyle/>
          <a:p>
            <a:endParaRPr lang="en-US"/>
          </a:p>
        </p:txBody>
      </p:sp>
    </p:spTree>
    <p:extLst>
      <p:ext uri="{BB962C8B-B14F-4D97-AF65-F5344CB8AC3E}">
        <p14:creationId xmlns:p14="http://schemas.microsoft.com/office/powerpoint/2010/main" val="231126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C9A9F1-4A70-4EE4-881D-E394F5F9FC68}"/>
              </a:ext>
            </a:extLst>
          </p:cNvPr>
          <p:cNvSpPr>
            <a:spLocks noGrp="1"/>
          </p:cNvSpPr>
          <p:nvPr>
            <p:ph type="pic" sz="quarter" idx="14"/>
          </p:nvPr>
        </p:nvSpPr>
        <p:spPr>
          <a:xfrm>
            <a:off x="1779487" y="2281238"/>
            <a:ext cx="3991391" cy="3857625"/>
          </a:xfrm>
          <a:solidFill>
            <a:schemeClr val="tx2">
              <a:lumMod val="20000"/>
              <a:lumOff val="80000"/>
            </a:schemeClr>
          </a:solidFill>
        </p:spPr>
        <p:txBody>
          <a:bodyPr/>
          <a:lstStyle/>
          <a:p>
            <a:endParaRPr lang="en-US"/>
          </a:p>
        </p:txBody>
      </p:sp>
      <p:sp>
        <p:nvSpPr>
          <p:cNvPr id="2" name="Title 1">
            <a:extLst>
              <a:ext uri="{FF2B5EF4-FFF2-40B4-BE49-F238E27FC236}">
                <a16:creationId xmlns:a16="http://schemas.microsoft.com/office/drawing/2014/main" id="{25F002B8-C24E-459A-BF60-3329F2C395D9}"/>
              </a:ext>
            </a:extLst>
          </p:cNvPr>
          <p:cNvSpPr>
            <a:spLocks noGrp="1"/>
          </p:cNvSpPr>
          <p:nvPr>
            <p:ph type="title" hasCustomPrompt="1"/>
          </p:nvPr>
        </p:nvSpPr>
        <p:spPr>
          <a:xfrm>
            <a:off x="1781174" y="355078"/>
            <a:ext cx="9348789" cy="1187119"/>
          </a:xfrm>
        </p:spPr>
        <p:txBody>
          <a:bodyPr/>
          <a:lstStyle>
            <a:lvl1pPr algn="ctr">
              <a:defRPr/>
            </a:lvl1pPr>
          </a:lstStyle>
          <a:p>
            <a:r>
              <a:rPr lang="en-US" dirty="0"/>
              <a:t>CLICK TO EDIT MASTER TITLE STYLE</a:t>
            </a:r>
          </a:p>
        </p:txBody>
      </p:sp>
      <p:sp>
        <p:nvSpPr>
          <p:cNvPr id="9" name="Content Placeholder 8">
            <a:extLst>
              <a:ext uri="{FF2B5EF4-FFF2-40B4-BE49-F238E27FC236}">
                <a16:creationId xmlns:a16="http://schemas.microsoft.com/office/drawing/2014/main" id="{C3FFDF8C-1F0B-4961-8F1A-EA5E868A599A}"/>
              </a:ext>
            </a:extLst>
          </p:cNvPr>
          <p:cNvSpPr>
            <a:spLocks noGrp="1"/>
          </p:cNvSpPr>
          <p:nvPr>
            <p:ph sz="quarter" idx="13"/>
          </p:nvPr>
        </p:nvSpPr>
        <p:spPr>
          <a:xfrm>
            <a:off x="6096000" y="2281735"/>
            <a:ext cx="5033963" cy="3857625"/>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ABC606DA-AEE2-4075-92FE-8A3E75FE8F85}"/>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89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E30C7818-3D84-4FE4-A829-AB1B144CF0B0}"/>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r="91410"/>
          <a:stretch/>
        </p:blipFill>
        <p:spPr>
          <a:xfrm>
            <a:off x="0" y="0"/>
            <a:ext cx="1046273" cy="6858000"/>
          </a:xfrm>
          <a:prstGeom prst="rect">
            <a:avLst/>
          </a:prstGeom>
          <a:effectLst>
            <a:outerShdw blurRad="88900" dist="38100" algn="l" rotWithShape="0">
              <a:prstClr val="black">
                <a:alpha val="15000"/>
              </a:prstClr>
            </a:outerShdw>
          </a:effectLst>
        </p:spPr>
      </p:pic>
      <p:sp>
        <p:nvSpPr>
          <p:cNvPr id="2" name="Title Placeholder 1"/>
          <p:cNvSpPr>
            <a:spLocks noGrp="1"/>
          </p:cNvSpPr>
          <p:nvPr>
            <p:ph type="title"/>
          </p:nvPr>
        </p:nvSpPr>
        <p:spPr>
          <a:xfrm>
            <a:off x="1781174" y="355078"/>
            <a:ext cx="9348789" cy="1272756"/>
          </a:xfrm>
          <a:prstGeom prst="rect">
            <a:avLst/>
          </a:prstGeom>
        </p:spPr>
        <p:txBody>
          <a:bodyPr vert="horz" lIns="0" tIns="0" rIns="0" bIns="0" rtlCol="0" anchor="b" anchorCtr="1">
            <a:noAutofit/>
          </a:bodyPr>
          <a:lstStyle/>
          <a:p>
            <a:r>
              <a:rPr lang="en-US" dirty="0"/>
              <a:t>CLICK TO EDIT MASTER TITLE STYLE</a:t>
            </a:r>
          </a:p>
        </p:txBody>
      </p:sp>
      <p:sp>
        <p:nvSpPr>
          <p:cNvPr id="3" name="Text Placeholder 2"/>
          <p:cNvSpPr>
            <a:spLocks noGrp="1"/>
          </p:cNvSpPr>
          <p:nvPr>
            <p:ph type="body" idx="1"/>
          </p:nvPr>
        </p:nvSpPr>
        <p:spPr>
          <a:xfrm>
            <a:off x="1781174" y="2229633"/>
            <a:ext cx="9348789" cy="1756378"/>
          </a:xfrm>
          <a:prstGeom prst="rect">
            <a:avLst/>
          </a:prstGeom>
        </p:spPr>
        <p:txBody>
          <a:bodyPr vert="horz" lIns="0" tIns="0" rIns="0" bIns="0" rtlCol="0" anchor="t" anchorCtr="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743B4A29-4092-435B-BDA1-D96A6FE70950}"/>
              </a:ext>
            </a:extLst>
          </p:cNvPr>
          <p:cNvPicPr>
            <a:picLocks noChangeAspect="1"/>
          </p:cNvPicPr>
          <p:nvPr userDrawn="1"/>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243351" y="5930900"/>
            <a:ext cx="575336" cy="571500"/>
          </a:xfrm>
          <a:prstGeom prst="rect">
            <a:avLst/>
          </a:prstGeom>
        </p:spPr>
      </p:pic>
      <p:sp>
        <p:nvSpPr>
          <p:cNvPr id="10" name="TextBox 9">
            <a:extLst>
              <a:ext uri="{FF2B5EF4-FFF2-40B4-BE49-F238E27FC236}">
                <a16:creationId xmlns:a16="http://schemas.microsoft.com/office/drawing/2014/main" id="{6579E68E-02D9-4963-8B66-3C7E618C0623}"/>
              </a:ext>
            </a:extLst>
          </p:cNvPr>
          <p:cNvSpPr txBox="1"/>
          <p:nvPr userDrawn="1"/>
        </p:nvSpPr>
        <p:spPr>
          <a:xfrm rot="16200000">
            <a:off x="-2303620" y="2665361"/>
            <a:ext cx="5669278" cy="338554"/>
          </a:xfrm>
          <a:prstGeom prst="rect">
            <a:avLst/>
          </a:prstGeom>
          <a:noFill/>
          <a:effectLst/>
        </p:spPr>
        <p:txBody>
          <a:bodyPr wrap="square" rtlCol="0">
            <a:spAutoFit/>
          </a:bodyPr>
          <a:lstStyle/>
          <a:p>
            <a:r>
              <a:rPr lang="en-US" sz="1600" b="0" kern="1500" spc="600" baseline="0" dirty="0">
                <a:solidFill>
                  <a:schemeClr val="tx2">
                    <a:lumMod val="60000"/>
                    <a:lumOff val="40000"/>
                  </a:schemeClr>
                </a:solidFill>
              </a:rPr>
              <a:t>WASHINGTON STATE UNIVERSITY</a:t>
            </a:r>
          </a:p>
        </p:txBody>
      </p:sp>
    </p:spTree>
    <p:extLst>
      <p:ext uri="{BB962C8B-B14F-4D97-AF65-F5344CB8AC3E}">
        <p14:creationId xmlns:p14="http://schemas.microsoft.com/office/powerpoint/2010/main" val="4007026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6" r:id="rId8"/>
    <p:sldLayoutId id="2147483694" r:id="rId9"/>
    <p:sldLayoutId id="2147483698" r:id="rId10"/>
    <p:sldLayoutId id="2147483701" r:id="rId11"/>
    <p:sldLayoutId id="2147483702" r:id="rId12"/>
    <p:sldLayoutId id="2147483700" r:id="rId13"/>
    <p:sldLayoutId id="2147483703" r:id="rId14"/>
    <p:sldLayoutId id="2147483708" r:id="rId15"/>
    <p:sldLayoutId id="2147483705" r:id="rId16"/>
    <p:sldLayoutId id="2147483704" r:id="rId17"/>
    <p:sldLayoutId id="2147483707" r:id="rId18"/>
  </p:sldLayoutIdLst>
  <p:txStyles>
    <p:titleStyle>
      <a:lvl1pPr algn="ctr" defTabSz="914400" rtl="0" eaLnBrk="1" latinLnBrk="0" hangingPunct="1">
        <a:lnSpc>
          <a:spcPct val="90000"/>
        </a:lnSpc>
        <a:spcBef>
          <a:spcPct val="0"/>
        </a:spcBef>
        <a:buNone/>
        <a:defRPr lang="en-US" sz="4400" kern="1200" spc="-150" dirty="0">
          <a:solidFill>
            <a:schemeClr val="tx2"/>
          </a:solidFill>
          <a:latin typeface="Arial Black" panose="020B0A04020102020204" pitchFamily="34" charset="0"/>
          <a:ea typeface="+mj-ea"/>
          <a:cs typeface="+mj-cs"/>
        </a:defRPr>
      </a:lvl1pPr>
    </p:titleStyle>
    <p:bodyStyle>
      <a:lvl1pPr marL="182880" indent="-182880" algn="l" defTabSz="914400" rtl="0" eaLnBrk="1" latinLnBrk="0" hangingPunct="1">
        <a:lnSpc>
          <a:spcPct val="90000"/>
        </a:lnSpc>
        <a:spcBef>
          <a:spcPts val="800"/>
        </a:spcBef>
        <a:buFont typeface="Arial" panose="020B0604020202020204" pitchFamily="34" charset="0"/>
        <a:buChar char="•"/>
        <a:defRPr sz="2800" kern="1200">
          <a:solidFill>
            <a:schemeClr val="tx2">
              <a:lumMod val="75000"/>
            </a:schemeClr>
          </a:solidFill>
          <a:latin typeface="+mn-lt"/>
          <a:ea typeface="+mn-ea"/>
          <a:cs typeface="+mn-cs"/>
        </a:defRPr>
      </a:lvl1pPr>
      <a:lvl2pPr marL="457200" indent="-182880" algn="l" defTabSz="914400" rtl="0" eaLnBrk="1" latinLnBrk="0" hangingPunct="1">
        <a:lnSpc>
          <a:spcPct val="90000"/>
        </a:lnSpc>
        <a:spcBef>
          <a:spcPts val="400"/>
        </a:spcBef>
        <a:buFont typeface="Arial" panose="020B0604020202020204" pitchFamily="34" charset="0"/>
        <a:buChar char="•"/>
        <a:defRPr sz="2400" kern="1200">
          <a:solidFill>
            <a:schemeClr val="tx2">
              <a:lumMod val="75000"/>
            </a:schemeClr>
          </a:solidFill>
          <a:latin typeface="+mn-lt"/>
          <a:ea typeface="+mn-ea"/>
          <a:cs typeface="+mn-cs"/>
        </a:defRPr>
      </a:lvl2pPr>
      <a:lvl3pPr marL="6858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3pPr>
      <a:lvl4pPr marL="9144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4pPr>
      <a:lvl5pPr marL="11430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16" userDrawn="1">
          <p15:clr>
            <a:srgbClr val="F26B43"/>
          </p15:clr>
        </p15:guide>
        <p15:guide id="4" pos="669" userDrawn="1">
          <p15:clr>
            <a:srgbClr val="F26B43"/>
          </p15:clr>
        </p15:guide>
        <p15:guide id="5" pos="1122" userDrawn="1">
          <p15:clr>
            <a:srgbClr val="F26B43"/>
          </p15:clr>
        </p15:guide>
        <p15:guide id="6" pos="1575" userDrawn="1">
          <p15:clr>
            <a:srgbClr val="F26B43"/>
          </p15:clr>
        </p15:guide>
        <p15:guide id="7" pos="2028" userDrawn="1">
          <p15:clr>
            <a:srgbClr val="F26B43"/>
          </p15:clr>
        </p15:guide>
        <p15:guide id="8" pos="2481" userDrawn="1">
          <p15:clr>
            <a:srgbClr val="F26B43"/>
          </p15:clr>
        </p15:guide>
        <p15:guide id="9" pos="2934" userDrawn="1">
          <p15:clr>
            <a:srgbClr val="F26B43"/>
          </p15:clr>
        </p15:guide>
        <p15:guide id="10" pos="3387" userDrawn="1">
          <p15:clr>
            <a:srgbClr val="F26B43"/>
          </p15:clr>
        </p15:guide>
        <p15:guide id="11" pos="3840" userDrawn="1">
          <p15:clr>
            <a:srgbClr val="F26B43"/>
          </p15:clr>
        </p15:guide>
        <p15:guide id="12" pos="4293" userDrawn="1">
          <p15:clr>
            <a:srgbClr val="F26B43"/>
          </p15:clr>
        </p15:guide>
        <p15:guide id="13" pos="4746" userDrawn="1">
          <p15:clr>
            <a:srgbClr val="F26B43"/>
          </p15:clr>
        </p15:guide>
        <p15:guide id="14" pos="5199" userDrawn="1">
          <p15:clr>
            <a:srgbClr val="F26B43"/>
          </p15:clr>
        </p15:guide>
        <p15:guide id="15" pos="5652" userDrawn="1">
          <p15:clr>
            <a:srgbClr val="F26B43"/>
          </p15:clr>
        </p15:guide>
        <p15:guide id="16" pos="6105" userDrawn="1">
          <p15:clr>
            <a:srgbClr val="F26B43"/>
          </p15:clr>
        </p15:guide>
        <p15:guide id="17" pos="6558" userDrawn="1">
          <p15:clr>
            <a:srgbClr val="F26B43"/>
          </p15:clr>
        </p15:guide>
        <p15:guide id="18" pos="7011" userDrawn="1">
          <p15:clr>
            <a:srgbClr val="F26B43"/>
          </p15:clr>
        </p15:guide>
        <p15:guide id="19" pos="7464" userDrawn="1">
          <p15:clr>
            <a:srgbClr val="F26B43"/>
          </p15:clr>
        </p15:guide>
        <p15:guide id="20" orient="horz" userDrawn="1">
          <p15:clr>
            <a:srgbClr val="F26B43"/>
          </p15:clr>
        </p15:guide>
        <p15:guide id="21" orient="horz" pos="4320" userDrawn="1">
          <p15:clr>
            <a:srgbClr val="F26B43"/>
          </p15:clr>
        </p15:guide>
        <p15:guide id="22" orient="horz" pos="216" userDrawn="1">
          <p15:clr>
            <a:srgbClr val="F26B43"/>
          </p15:clr>
        </p15:guide>
        <p15:guide id="23" orient="horz" pos="696" userDrawn="1">
          <p15:clr>
            <a:srgbClr val="F26B43"/>
          </p15:clr>
        </p15:guide>
        <p15:guide id="24" orient="horz" pos="1188" userDrawn="1">
          <p15:clr>
            <a:srgbClr val="F26B43"/>
          </p15:clr>
        </p15:guide>
        <p15:guide id="25" orient="horz" pos="1674" userDrawn="1">
          <p15:clr>
            <a:srgbClr val="F26B43"/>
          </p15:clr>
        </p15:guide>
        <p15:guide id="26" orient="horz" pos="2160" userDrawn="1">
          <p15:clr>
            <a:srgbClr val="F26B43"/>
          </p15:clr>
        </p15:guide>
        <p15:guide id="27" orient="horz" pos="2646" userDrawn="1">
          <p15:clr>
            <a:srgbClr val="F26B43"/>
          </p15:clr>
        </p15:guide>
        <p15:guide id="28" orient="horz" pos="3132" userDrawn="1">
          <p15:clr>
            <a:srgbClr val="F26B43"/>
          </p15:clr>
        </p15:guide>
        <p15:guide id="29" orient="horz" pos="3618" userDrawn="1">
          <p15:clr>
            <a:srgbClr val="F26B43"/>
          </p15:clr>
        </p15:guide>
        <p15:guide id="30"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Background pattern&#10;&#10;Description automatically generated with low confidence">
            <a:extLst>
              <a:ext uri="{FF2B5EF4-FFF2-40B4-BE49-F238E27FC236}">
                <a16:creationId xmlns:a16="http://schemas.microsoft.com/office/drawing/2014/main" id="{8CB8632F-D3CC-1247-A2C1-1BAEE8637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7E8EB730-B0DA-4A8F-A335-22B9758D3046}"/>
              </a:ext>
            </a:extLst>
          </p:cNvPr>
          <p:cNvSpPr>
            <a:spLocks noGrp="1"/>
          </p:cNvSpPr>
          <p:nvPr>
            <p:ph type="ctrTitle"/>
          </p:nvPr>
        </p:nvSpPr>
        <p:spPr/>
        <p:txBody>
          <a:bodyPr/>
          <a:lstStyle/>
          <a:p>
            <a:r>
              <a:rPr lang="en-US" dirty="0"/>
              <a:t>HOODIE HUMBLEBRAG CHIC HARRONES LETTERPRESS </a:t>
            </a:r>
          </a:p>
        </p:txBody>
      </p:sp>
      <p:sp>
        <p:nvSpPr>
          <p:cNvPr id="3" name="Subtitle 2">
            <a:extLst>
              <a:ext uri="{FF2B5EF4-FFF2-40B4-BE49-F238E27FC236}">
                <a16:creationId xmlns:a16="http://schemas.microsoft.com/office/drawing/2014/main" id="{2BE68964-B8D8-4EBC-B9D3-CCA6FA2AC332}"/>
              </a:ext>
            </a:extLst>
          </p:cNvPr>
          <p:cNvSpPr>
            <a:spLocks noGrp="1"/>
          </p:cNvSpPr>
          <p:nvPr>
            <p:ph type="subTitle" idx="1"/>
          </p:nvPr>
        </p:nvSpPr>
        <p:spPr/>
        <p:txBody>
          <a:bodyPr>
            <a:normAutofit/>
          </a:bodyPr>
          <a:lstStyle/>
          <a:p>
            <a:r>
              <a:rPr lang="en-US" dirty="0"/>
              <a:t>Literally chartreuse fixie hashtag hexagon </a:t>
            </a:r>
          </a:p>
        </p:txBody>
      </p:sp>
      <p:sp>
        <p:nvSpPr>
          <p:cNvPr id="9" name="Bevel 8">
            <a:extLst>
              <a:ext uri="{FF2B5EF4-FFF2-40B4-BE49-F238E27FC236}">
                <a16:creationId xmlns:a16="http://schemas.microsoft.com/office/drawing/2014/main" id="{1D8A98F5-6DB6-9948-A923-46D18247BDDE}"/>
              </a:ext>
            </a:extLst>
          </p:cNvPr>
          <p:cNvSpPr/>
          <p:nvPr/>
        </p:nvSpPr>
        <p:spPr>
          <a:xfrm>
            <a:off x="5418083" y="3789302"/>
            <a:ext cx="1355834" cy="11561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87079D9-E6DD-BC47-A6BE-8CA1281E1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539640"/>
            <a:ext cx="4572000" cy="1003300"/>
          </a:xfrm>
          <a:prstGeom prst="rect">
            <a:avLst/>
          </a:prstGeom>
        </p:spPr>
      </p:pic>
    </p:spTree>
    <p:extLst>
      <p:ext uri="{BB962C8B-B14F-4D97-AF65-F5344CB8AC3E}">
        <p14:creationId xmlns:p14="http://schemas.microsoft.com/office/powerpoint/2010/main" val="321128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C96926-49B1-4DFB-A717-827828860CC4}"/>
              </a:ext>
            </a:extLst>
          </p:cNvPr>
          <p:cNvSpPr>
            <a:spLocks noGrp="1"/>
          </p:cNvSpPr>
          <p:nvPr>
            <p:ph type="title"/>
          </p:nvPr>
        </p:nvSpPr>
        <p:spPr>
          <a:xfrm>
            <a:off x="1781174" y="355078"/>
            <a:ext cx="9348789" cy="1187119"/>
          </a:xfrm>
        </p:spPr>
        <p:txBody>
          <a:bodyPr/>
          <a:lstStyle/>
          <a:p>
            <a:r>
              <a:rPr lang="en-US" dirty="0"/>
              <a:t>HASHTAG CRONUT MEH </a:t>
            </a:r>
            <a:br>
              <a:rPr lang="en-US" dirty="0"/>
            </a:br>
            <a:r>
              <a:rPr lang="en-US" dirty="0"/>
              <a:t>PORK BELLY</a:t>
            </a:r>
          </a:p>
        </p:txBody>
      </p:sp>
      <p:sp>
        <p:nvSpPr>
          <p:cNvPr id="6" name="Content Placeholder 5">
            <a:extLst>
              <a:ext uri="{FF2B5EF4-FFF2-40B4-BE49-F238E27FC236}">
                <a16:creationId xmlns:a16="http://schemas.microsoft.com/office/drawing/2014/main" id="{F79BD561-90E0-4007-A8CB-DAF84D917E20}"/>
              </a:ext>
            </a:extLst>
          </p:cNvPr>
          <p:cNvSpPr>
            <a:spLocks noGrp="1"/>
          </p:cNvSpPr>
          <p:nvPr>
            <p:ph sz="quarter" idx="13"/>
          </p:nvPr>
        </p:nvSpPr>
        <p:spPr>
          <a:xfrm>
            <a:off x="6096000" y="2281735"/>
            <a:ext cx="5033963" cy="3857625"/>
          </a:xfrm>
        </p:spPr>
        <p:txBody>
          <a:bodyPr>
            <a:normAutofit/>
          </a:bodyPr>
          <a:lstStyle/>
          <a:p>
            <a:r>
              <a:rPr lang="en-US" dirty="0"/>
              <a:t>Bespoke </a:t>
            </a:r>
            <a:r>
              <a:rPr lang="en-US" dirty="0" err="1"/>
              <a:t>pok</a:t>
            </a:r>
            <a:r>
              <a:rPr lang="en-US" dirty="0"/>
              <a:t> </a:t>
            </a:r>
            <a:r>
              <a:rPr lang="en-US" dirty="0" err="1"/>
              <a:t>pok</a:t>
            </a:r>
            <a:r>
              <a:rPr lang="en-US" dirty="0"/>
              <a:t> slow-carb </a:t>
            </a:r>
          </a:p>
          <a:p>
            <a:r>
              <a:rPr lang="en-US" dirty="0"/>
              <a:t>Man braid </a:t>
            </a:r>
            <a:r>
              <a:rPr lang="en-US" dirty="0" err="1"/>
              <a:t>truffaut</a:t>
            </a:r>
            <a:r>
              <a:rPr lang="en-US" dirty="0"/>
              <a:t> intelligentsia </a:t>
            </a:r>
          </a:p>
          <a:p>
            <a:r>
              <a:rPr lang="en-US" dirty="0"/>
              <a:t>Skateboard </a:t>
            </a:r>
          </a:p>
          <a:p>
            <a:r>
              <a:rPr lang="en-US" dirty="0"/>
              <a:t>Brooklyn synth chambray </a:t>
            </a:r>
          </a:p>
          <a:p>
            <a:r>
              <a:rPr lang="en-US" dirty="0"/>
              <a:t>Cold-pressed fam</a:t>
            </a:r>
          </a:p>
          <a:p>
            <a:r>
              <a:rPr lang="en-US" dirty="0"/>
              <a:t>Stumptown</a:t>
            </a:r>
          </a:p>
        </p:txBody>
      </p:sp>
      <p:pic>
        <p:nvPicPr>
          <p:cNvPr id="5" name="Picture Placeholder 4" descr="A picture containing text, grass, sky, person&#10;&#10;Description automatically generated">
            <a:extLst>
              <a:ext uri="{FF2B5EF4-FFF2-40B4-BE49-F238E27FC236}">
                <a16:creationId xmlns:a16="http://schemas.microsoft.com/office/drawing/2014/main" id="{E82F7024-7824-44E5-AE1F-F3DF6F950300}"/>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l="15570" r="15570"/>
          <a:stretch>
            <a:fillRect/>
          </a:stretch>
        </p:blipFill>
        <p:spPr/>
      </p:pic>
      <p:sp>
        <p:nvSpPr>
          <p:cNvPr id="7" name="Bevel 6">
            <a:extLst>
              <a:ext uri="{FF2B5EF4-FFF2-40B4-BE49-F238E27FC236}">
                <a16:creationId xmlns:a16="http://schemas.microsoft.com/office/drawing/2014/main" id="{49C4EAD4-D758-5D47-92E8-BB3C985850D9}"/>
              </a:ext>
            </a:extLst>
          </p:cNvPr>
          <p:cNvSpPr/>
          <p:nvPr/>
        </p:nvSpPr>
        <p:spPr>
          <a:xfrm>
            <a:off x="5736430" y="1808631"/>
            <a:ext cx="1438275" cy="926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57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C96926-49B1-4DFB-A717-827828860CC4}"/>
              </a:ext>
            </a:extLst>
          </p:cNvPr>
          <p:cNvSpPr>
            <a:spLocks noGrp="1"/>
          </p:cNvSpPr>
          <p:nvPr>
            <p:ph type="title"/>
          </p:nvPr>
        </p:nvSpPr>
        <p:spPr>
          <a:xfrm>
            <a:off x="5622878" y="80387"/>
            <a:ext cx="6569122" cy="1384274"/>
          </a:xfrm>
        </p:spPr>
        <p:txBody>
          <a:bodyPr/>
          <a:lstStyle/>
          <a:p>
            <a:r>
              <a:rPr lang="en-US" dirty="0"/>
              <a:t>CHURCH KEY SKATE BOARD GASTROPUB</a:t>
            </a:r>
          </a:p>
        </p:txBody>
      </p:sp>
      <p:sp>
        <p:nvSpPr>
          <p:cNvPr id="6" name="Content Placeholder 5">
            <a:extLst>
              <a:ext uri="{FF2B5EF4-FFF2-40B4-BE49-F238E27FC236}">
                <a16:creationId xmlns:a16="http://schemas.microsoft.com/office/drawing/2014/main" id="{F79BD561-90E0-4007-A8CB-DAF84D917E20}"/>
              </a:ext>
            </a:extLst>
          </p:cNvPr>
          <p:cNvSpPr>
            <a:spLocks noGrp="1"/>
          </p:cNvSpPr>
          <p:nvPr>
            <p:ph type="body" sz="quarter" idx="15"/>
          </p:nvPr>
        </p:nvSpPr>
        <p:spPr>
          <a:xfrm>
            <a:off x="5622878" y="2161522"/>
            <a:ext cx="6182435" cy="3890962"/>
          </a:xfrm>
        </p:spPr>
        <p:txBody>
          <a:bodyPr>
            <a:normAutofit/>
          </a:bodyPr>
          <a:lstStyle/>
          <a:p>
            <a:r>
              <a:rPr lang="en-US" dirty="0"/>
              <a:t>VHS coloring book</a:t>
            </a:r>
          </a:p>
          <a:p>
            <a:r>
              <a:rPr lang="en-US" dirty="0"/>
              <a:t>Pour-over kinfolk </a:t>
            </a:r>
            <a:r>
              <a:rPr lang="en-US" dirty="0" err="1"/>
              <a:t>pok</a:t>
            </a:r>
            <a:r>
              <a:rPr lang="en-US" dirty="0"/>
              <a:t> </a:t>
            </a:r>
            <a:r>
              <a:rPr lang="en-US" dirty="0" err="1"/>
              <a:t>pok</a:t>
            </a:r>
            <a:endParaRPr lang="en-US" dirty="0"/>
          </a:p>
          <a:p>
            <a:r>
              <a:rPr lang="en-US" dirty="0"/>
              <a:t>Godard meditation</a:t>
            </a:r>
          </a:p>
          <a:p>
            <a:pPr lvl="1"/>
            <a:r>
              <a:rPr lang="en-US" dirty="0"/>
              <a:t>Gastropub humblebrag</a:t>
            </a:r>
          </a:p>
          <a:p>
            <a:pPr lvl="1"/>
            <a:r>
              <a:rPr lang="en-US" dirty="0"/>
              <a:t>Vegan</a:t>
            </a:r>
          </a:p>
          <a:p>
            <a:r>
              <a:rPr lang="en-US" dirty="0"/>
              <a:t>Hot chicken</a:t>
            </a:r>
          </a:p>
          <a:p>
            <a:r>
              <a:rPr lang="en-US" dirty="0"/>
              <a:t>Palo santo heirloom</a:t>
            </a:r>
          </a:p>
        </p:txBody>
      </p:sp>
      <p:pic>
        <p:nvPicPr>
          <p:cNvPr id="5" name="Picture Placeholder 4" descr="A picture containing text, grass, sky, person&#10;&#10;Description automatically generated">
            <a:extLst>
              <a:ext uri="{FF2B5EF4-FFF2-40B4-BE49-F238E27FC236}">
                <a16:creationId xmlns:a16="http://schemas.microsoft.com/office/drawing/2014/main" id="{D8C18934-5F45-4DDC-A485-04BC4FBFD3C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9062" r="29062"/>
          <a:stretch>
            <a:fillRect/>
          </a:stretch>
        </p:blipFill>
        <p:spPr/>
      </p:pic>
      <p:sp>
        <p:nvSpPr>
          <p:cNvPr id="7" name="Bevel 6">
            <a:extLst>
              <a:ext uri="{FF2B5EF4-FFF2-40B4-BE49-F238E27FC236}">
                <a16:creationId xmlns:a16="http://schemas.microsoft.com/office/drawing/2014/main" id="{BD8511B7-919D-EC45-B1EB-C8AB1EA14378}"/>
              </a:ext>
            </a:extLst>
          </p:cNvPr>
          <p:cNvSpPr/>
          <p:nvPr/>
        </p:nvSpPr>
        <p:spPr>
          <a:xfrm>
            <a:off x="5622878" y="1479770"/>
            <a:ext cx="1438275" cy="926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38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AC96926-49B1-4DFB-A717-827828860CC4}"/>
              </a:ext>
            </a:extLst>
          </p:cNvPr>
          <p:cNvSpPr>
            <a:spLocks noGrp="1"/>
          </p:cNvSpPr>
          <p:nvPr>
            <p:ph type="title"/>
          </p:nvPr>
        </p:nvSpPr>
        <p:spPr>
          <a:xfrm>
            <a:off x="1453669" y="154979"/>
            <a:ext cx="5964126" cy="1332628"/>
          </a:xfrm>
        </p:spPr>
        <p:txBody>
          <a:bodyPr/>
          <a:lstStyle/>
          <a:p>
            <a:r>
              <a:rPr lang="en-US" dirty="0"/>
              <a:t>ICELAND PHOTO BOOTH FOOD TRUCK</a:t>
            </a:r>
          </a:p>
        </p:txBody>
      </p:sp>
      <p:sp>
        <p:nvSpPr>
          <p:cNvPr id="6" name="Content Placeholder 5">
            <a:extLst>
              <a:ext uri="{FF2B5EF4-FFF2-40B4-BE49-F238E27FC236}">
                <a16:creationId xmlns:a16="http://schemas.microsoft.com/office/drawing/2014/main" id="{F79BD561-90E0-4007-A8CB-DAF84D917E20}"/>
              </a:ext>
            </a:extLst>
          </p:cNvPr>
          <p:cNvSpPr>
            <a:spLocks noGrp="1"/>
          </p:cNvSpPr>
          <p:nvPr>
            <p:ph type="body" sz="quarter" idx="15"/>
          </p:nvPr>
        </p:nvSpPr>
        <p:spPr>
          <a:xfrm>
            <a:off x="1453669" y="2142699"/>
            <a:ext cx="5520337" cy="4338638"/>
          </a:xfrm>
        </p:spPr>
        <p:txBody>
          <a:bodyPr>
            <a:normAutofit/>
          </a:bodyPr>
          <a:lstStyle/>
          <a:p>
            <a:r>
              <a:rPr lang="en-US" dirty="0"/>
              <a:t>VHS coloring book</a:t>
            </a:r>
          </a:p>
          <a:p>
            <a:r>
              <a:rPr lang="en-US" dirty="0"/>
              <a:t>Pour-over kinfolk </a:t>
            </a:r>
            <a:r>
              <a:rPr lang="en-US" dirty="0" err="1"/>
              <a:t>pok</a:t>
            </a:r>
            <a:r>
              <a:rPr lang="en-US" dirty="0"/>
              <a:t> </a:t>
            </a:r>
            <a:r>
              <a:rPr lang="en-US" dirty="0" err="1"/>
              <a:t>pok</a:t>
            </a:r>
            <a:endParaRPr lang="en-US" dirty="0"/>
          </a:p>
          <a:p>
            <a:r>
              <a:rPr lang="en-US" dirty="0"/>
              <a:t>Godard meditation</a:t>
            </a:r>
          </a:p>
          <a:p>
            <a:pPr lvl="1"/>
            <a:r>
              <a:rPr lang="en-US" dirty="0"/>
              <a:t>Gastropub humblebrag</a:t>
            </a:r>
          </a:p>
          <a:p>
            <a:pPr lvl="1"/>
            <a:r>
              <a:rPr lang="en-US" dirty="0"/>
              <a:t>Vegan</a:t>
            </a:r>
          </a:p>
          <a:p>
            <a:r>
              <a:rPr lang="en-US" dirty="0"/>
              <a:t>Hot chicken</a:t>
            </a:r>
          </a:p>
          <a:p>
            <a:r>
              <a:rPr lang="en-US" dirty="0"/>
              <a:t>Palo santo heirloom</a:t>
            </a:r>
          </a:p>
        </p:txBody>
      </p:sp>
      <p:pic>
        <p:nvPicPr>
          <p:cNvPr id="5" name="Picture Placeholder 4" descr="A picture containing text, grass, sky, person&#10;&#10;Description automatically generated">
            <a:extLst>
              <a:ext uri="{FF2B5EF4-FFF2-40B4-BE49-F238E27FC236}">
                <a16:creationId xmlns:a16="http://schemas.microsoft.com/office/drawing/2014/main" id="{803B0549-80AB-4246-AF7F-C2A0649C8A0E}"/>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27398" r="27398"/>
          <a:stretch>
            <a:fillRect/>
          </a:stretch>
        </p:blipFill>
        <p:spPr/>
      </p:pic>
      <p:sp>
        <p:nvSpPr>
          <p:cNvPr id="7" name="Bevel 6">
            <a:extLst>
              <a:ext uri="{FF2B5EF4-FFF2-40B4-BE49-F238E27FC236}">
                <a16:creationId xmlns:a16="http://schemas.microsoft.com/office/drawing/2014/main" id="{736C318B-3BDE-5840-A833-73DBD996EFD6}"/>
              </a:ext>
            </a:extLst>
          </p:cNvPr>
          <p:cNvSpPr/>
          <p:nvPr/>
        </p:nvSpPr>
        <p:spPr>
          <a:xfrm>
            <a:off x="1453669" y="1487607"/>
            <a:ext cx="1438275" cy="926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33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Placeholder 10" descr="A picture containing text, grass, person&#10;&#10;Description automatically generated">
            <a:extLst>
              <a:ext uri="{FF2B5EF4-FFF2-40B4-BE49-F238E27FC236}">
                <a16:creationId xmlns:a16="http://schemas.microsoft.com/office/drawing/2014/main" id="{3D5E69F9-B920-44E7-9FFA-AA360E612C9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7739" b="7739"/>
          <a:stretch/>
        </p:blipFill>
        <p:spPr>
          <a:xfrm>
            <a:off x="0" y="1"/>
            <a:ext cx="12192000" cy="6858000"/>
          </a:xfrm>
        </p:spPr>
      </p:pic>
      <p:sp>
        <p:nvSpPr>
          <p:cNvPr id="2" name="Title 1">
            <a:extLst>
              <a:ext uri="{FF2B5EF4-FFF2-40B4-BE49-F238E27FC236}">
                <a16:creationId xmlns:a16="http://schemas.microsoft.com/office/drawing/2014/main" id="{9AA1D011-11F2-4E2E-8031-9E780183A327}"/>
              </a:ext>
            </a:extLst>
          </p:cNvPr>
          <p:cNvSpPr>
            <a:spLocks noGrp="1"/>
          </p:cNvSpPr>
          <p:nvPr>
            <p:ph type="title"/>
          </p:nvPr>
        </p:nvSpPr>
        <p:spPr>
          <a:xfrm>
            <a:off x="0" y="0"/>
            <a:ext cx="12192000" cy="1477108"/>
          </a:xfrm>
          <a:gradFill>
            <a:gsLst>
              <a:gs pos="0">
                <a:schemeClr val="tx1">
                  <a:alpha val="60000"/>
                </a:schemeClr>
              </a:gs>
              <a:gs pos="100000">
                <a:schemeClr val="tx1">
                  <a:alpha val="0"/>
                </a:schemeClr>
              </a:gs>
            </a:gsLst>
          </a:gradFill>
        </p:spPr>
        <p:txBody>
          <a:bodyPr/>
          <a:lstStyle/>
          <a:p>
            <a:r>
              <a:rPr lang="en-US" dirty="0"/>
              <a:t>INSERT THE PHOTO, THEN SEND TO </a:t>
            </a:r>
            <a:br>
              <a:rPr lang="en-US" dirty="0"/>
            </a:br>
            <a:r>
              <a:rPr lang="en-US" dirty="0"/>
              <a:t>THE BACK TO ACCESS THE TITLE</a:t>
            </a:r>
          </a:p>
        </p:txBody>
      </p:sp>
    </p:spTree>
    <p:extLst>
      <p:ext uri="{BB962C8B-B14F-4D97-AF65-F5344CB8AC3E}">
        <p14:creationId xmlns:p14="http://schemas.microsoft.com/office/powerpoint/2010/main" val="245636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E6577-E72F-4D95-91CF-D5BE94921AED}"/>
              </a:ext>
            </a:extLst>
          </p:cNvPr>
          <p:cNvSpPr>
            <a:spLocks noGrp="1"/>
          </p:cNvSpPr>
          <p:nvPr>
            <p:ph type="title"/>
          </p:nvPr>
        </p:nvSpPr>
        <p:spPr>
          <a:xfrm>
            <a:off x="1781174" y="818540"/>
            <a:ext cx="7171757" cy="1272756"/>
          </a:xfrm>
        </p:spPr>
        <p:txBody>
          <a:bodyPr/>
          <a:lstStyle/>
          <a:p>
            <a:r>
              <a:rPr lang="en-US" dirty="0"/>
              <a:t>LOCA VORE CARDIGAN </a:t>
            </a:r>
            <a:br>
              <a:rPr lang="en-US" dirty="0"/>
            </a:br>
            <a:r>
              <a:rPr lang="en-US" dirty="0"/>
              <a:t>JEAN SHORTS </a:t>
            </a:r>
          </a:p>
        </p:txBody>
      </p:sp>
      <p:sp>
        <p:nvSpPr>
          <p:cNvPr id="4" name="Text Placeholder 3">
            <a:extLst>
              <a:ext uri="{FF2B5EF4-FFF2-40B4-BE49-F238E27FC236}">
                <a16:creationId xmlns:a16="http://schemas.microsoft.com/office/drawing/2014/main" id="{7721AD91-1D4A-408D-8089-161600AECD90}"/>
              </a:ext>
            </a:extLst>
          </p:cNvPr>
          <p:cNvSpPr>
            <a:spLocks noGrp="1"/>
          </p:cNvSpPr>
          <p:nvPr>
            <p:ph type="body" sz="quarter" idx="13"/>
          </p:nvPr>
        </p:nvSpPr>
        <p:spPr>
          <a:xfrm>
            <a:off x="1781174" y="3018774"/>
            <a:ext cx="4872973" cy="3118414"/>
          </a:xfrm>
        </p:spPr>
        <p:txBody>
          <a:bodyPr/>
          <a:lstStyle/>
          <a:p>
            <a:r>
              <a:rPr lang="en-US" dirty="0"/>
              <a:t>Banh mi polaroid church-key skateboard gastropub, hell of you probably haven't heard of them cardigan tofu hoodie. Health goth literally chartreuse, fixie hashtag hexagon humblebrag heirloom fashion axe </a:t>
            </a:r>
            <a:r>
              <a:rPr lang="en-US" dirty="0" err="1"/>
              <a:t>chicharrones</a:t>
            </a:r>
            <a:r>
              <a:rPr lang="en-US" dirty="0"/>
              <a:t>.</a:t>
            </a:r>
          </a:p>
        </p:txBody>
      </p:sp>
      <p:sp>
        <p:nvSpPr>
          <p:cNvPr id="5" name="Bevel 4">
            <a:extLst>
              <a:ext uri="{FF2B5EF4-FFF2-40B4-BE49-F238E27FC236}">
                <a16:creationId xmlns:a16="http://schemas.microsoft.com/office/drawing/2014/main" id="{C271695B-603E-914E-B02E-6912B83B6CF2}"/>
              </a:ext>
            </a:extLst>
          </p:cNvPr>
          <p:cNvSpPr/>
          <p:nvPr/>
        </p:nvSpPr>
        <p:spPr>
          <a:xfrm>
            <a:off x="1781175" y="2416067"/>
            <a:ext cx="1438275" cy="926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359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E6577-E72F-4D95-91CF-D5BE94921AED}"/>
              </a:ext>
            </a:extLst>
          </p:cNvPr>
          <p:cNvSpPr>
            <a:spLocks noGrp="1"/>
          </p:cNvSpPr>
          <p:nvPr>
            <p:ph type="title"/>
          </p:nvPr>
        </p:nvSpPr>
        <p:spPr>
          <a:xfrm>
            <a:off x="1781174" y="818540"/>
            <a:ext cx="7171757" cy="1272756"/>
          </a:xfrm>
        </p:spPr>
        <p:txBody>
          <a:bodyPr/>
          <a:lstStyle/>
          <a:p>
            <a:r>
              <a:rPr lang="en-US" dirty="0"/>
              <a:t>LOCA VORE CARDIGAN </a:t>
            </a:r>
            <a:br>
              <a:rPr lang="en-US" dirty="0"/>
            </a:br>
            <a:r>
              <a:rPr lang="en-US" dirty="0"/>
              <a:t>JEAN SHORTS </a:t>
            </a:r>
          </a:p>
        </p:txBody>
      </p:sp>
      <p:sp>
        <p:nvSpPr>
          <p:cNvPr id="4" name="Text Placeholder 3">
            <a:extLst>
              <a:ext uri="{FF2B5EF4-FFF2-40B4-BE49-F238E27FC236}">
                <a16:creationId xmlns:a16="http://schemas.microsoft.com/office/drawing/2014/main" id="{7721AD91-1D4A-408D-8089-161600AECD90}"/>
              </a:ext>
            </a:extLst>
          </p:cNvPr>
          <p:cNvSpPr>
            <a:spLocks noGrp="1"/>
          </p:cNvSpPr>
          <p:nvPr>
            <p:ph type="body" sz="quarter" idx="13"/>
          </p:nvPr>
        </p:nvSpPr>
        <p:spPr>
          <a:xfrm>
            <a:off x="1781174" y="3018774"/>
            <a:ext cx="4754880" cy="3118414"/>
          </a:xfrm>
        </p:spPr>
        <p:txBody>
          <a:bodyPr/>
          <a:lstStyle/>
          <a:p>
            <a:r>
              <a:rPr lang="en-US" dirty="0"/>
              <a:t>Banh mi polaroid church-key skateboard gastropub, hell of you probably haven't heard of them cardigan tofu hoodie. Health goth literally chartreuse, fixie hashtag hexagon humblebrag heirloom fashion axe </a:t>
            </a:r>
            <a:r>
              <a:rPr lang="en-US" dirty="0" err="1"/>
              <a:t>chicharrones</a:t>
            </a:r>
            <a:r>
              <a:rPr lang="en-US" dirty="0"/>
              <a:t>.</a:t>
            </a:r>
          </a:p>
        </p:txBody>
      </p:sp>
      <p:pic>
        <p:nvPicPr>
          <p:cNvPr id="7" name="Picture Placeholder 6">
            <a:extLst>
              <a:ext uri="{FF2B5EF4-FFF2-40B4-BE49-F238E27FC236}">
                <a16:creationId xmlns:a16="http://schemas.microsoft.com/office/drawing/2014/main" id="{08AA3D5C-1BC5-470C-B681-0E59467B81C1}"/>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738" b="738"/>
          <a:stretch>
            <a:fillRect/>
          </a:stretch>
        </p:blipFill>
        <p:spPr/>
      </p:pic>
      <p:sp>
        <p:nvSpPr>
          <p:cNvPr id="5" name="Bevel 4">
            <a:extLst>
              <a:ext uri="{FF2B5EF4-FFF2-40B4-BE49-F238E27FC236}">
                <a16:creationId xmlns:a16="http://schemas.microsoft.com/office/drawing/2014/main" id="{45432038-A7BF-3646-AC5D-D37FC21FE342}"/>
              </a:ext>
            </a:extLst>
          </p:cNvPr>
          <p:cNvSpPr/>
          <p:nvPr/>
        </p:nvSpPr>
        <p:spPr>
          <a:xfrm>
            <a:off x="1781174" y="2416067"/>
            <a:ext cx="1438275" cy="926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79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E6577-E72F-4D95-91CF-D5BE94921AED}"/>
              </a:ext>
            </a:extLst>
          </p:cNvPr>
          <p:cNvSpPr>
            <a:spLocks noGrp="1"/>
          </p:cNvSpPr>
          <p:nvPr>
            <p:ph type="title"/>
          </p:nvPr>
        </p:nvSpPr>
        <p:spPr>
          <a:xfrm>
            <a:off x="1781174" y="2825087"/>
            <a:ext cx="4892581" cy="794760"/>
          </a:xfrm>
        </p:spPr>
        <p:txBody>
          <a:bodyPr/>
          <a:lstStyle/>
          <a:p>
            <a:r>
              <a:rPr lang="en-US" dirty="0"/>
              <a:t>LOCA VORE CARDIGAN </a:t>
            </a:r>
            <a:br>
              <a:rPr lang="en-US" dirty="0"/>
            </a:br>
            <a:r>
              <a:rPr lang="en-US" dirty="0"/>
              <a:t>JEAN SHORTS </a:t>
            </a:r>
          </a:p>
        </p:txBody>
      </p:sp>
      <p:sp>
        <p:nvSpPr>
          <p:cNvPr id="4" name="Text Placeholder 3">
            <a:extLst>
              <a:ext uri="{FF2B5EF4-FFF2-40B4-BE49-F238E27FC236}">
                <a16:creationId xmlns:a16="http://schemas.microsoft.com/office/drawing/2014/main" id="{7721AD91-1D4A-408D-8089-161600AECD90}"/>
              </a:ext>
            </a:extLst>
          </p:cNvPr>
          <p:cNvSpPr>
            <a:spLocks noGrp="1"/>
          </p:cNvSpPr>
          <p:nvPr>
            <p:ph type="body" sz="quarter" idx="13"/>
          </p:nvPr>
        </p:nvSpPr>
        <p:spPr>
          <a:xfrm>
            <a:off x="1794320" y="3893074"/>
            <a:ext cx="4872973" cy="2726090"/>
          </a:xfrm>
        </p:spPr>
        <p:txBody>
          <a:bodyPr/>
          <a:lstStyle/>
          <a:p>
            <a:r>
              <a:rPr lang="en-US" dirty="0"/>
              <a:t>Banh mi polaroid church-key skateboard gastropub, you probably haven't heard of them cardigan tofu hoodie. Health goth literally chartreuse, fixie hashtag hexagon humblebrag heirloom fashion axe </a:t>
            </a:r>
            <a:r>
              <a:rPr lang="en-US" dirty="0" err="1"/>
              <a:t>chicharrones</a:t>
            </a:r>
            <a:r>
              <a:rPr lang="en-US" dirty="0"/>
              <a:t>.</a:t>
            </a:r>
          </a:p>
        </p:txBody>
      </p:sp>
      <p:pic>
        <p:nvPicPr>
          <p:cNvPr id="8" name="Picture Placeholder 7">
            <a:extLst>
              <a:ext uri="{FF2B5EF4-FFF2-40B4-BE49-F238E27FC236}">
                <a16:creationId xmlns:a16="http://schemas.microsoft.com/office/drawing/2014/main" id="{B6F589F1-2EB6-4251-A2BD-15F6F5123BD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29758" b="29758"/>
          <a:stretch>
            <a:fillRect/>
          </a:stretch>
        </p:blipFill>
        <p:spPr/>
      </p:pic>
      <p:sp>
        <p:nvSpPr>
          <p:cNvPr id="5" name="Bevel 4">
            <a:extLst>
              <a:ext uri="{FF2B5EF4-FFF2-40B4-BE49-F238E27FC236}">
                <a16:creationId xmlns:a16="http://schemas.microsoft.com/office/drawing/2014/main" id="{0A7F3B5F-3138-C047-B733-8C58FD5EE702}"/>
              </a:ext>
            </a:extLst>
          </p:cNvPr>
          <p:cNvSpPr/>
          <p:nvPr/>
        </p:nvSpPr>
        <p:spPr>
          <a:xfrm>
            <a:off x="1794320" y="3687507"/>
            <a:ext cx="705993" cy="10672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07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E6577-E72F-4D95-91CF-D5BE94921AED}"/>
              </a:ext>
            </a:extLst>
          </p:cNvPr>
          <p:cNvSpPr>
            <a:spLocks noGrp="1"/>
          </p:cNvSpPr>
          <p:nvPr>
            <p:ph type="title"/>
          </p:nvPr>
        </p:nvSpPr>
        <p:spPr>
          <a:xfrm>
            <a:off x="1504950" y="626082"/>
            <a:ext cx="5400817" cy="1828193"/>
          </a:xfrm>
        </p:spPr>
        <p:txBody>
          <a:bodyPr/>
          <a:lstStyle/>
          <a:p>
            <a:r>
              <a:rPr lang="en-US"/>
              <a:t>TATTOOED SCENE STER A TUMERIC</a:t>
            </a:r>
            <a:br>
              <a:rPr lang="en-US"/>
            </a:br>
            <a:r>
              <a:rPr lang="en-US"/>
              <a:t>CRONUT</a:t>
            </a:r>
            <a:endParaRPr lang="en-US" dirty="0"/>
          </a:p>
        </p:txBody>
      </p:sp>
      <p:sp>
        <p:nvSpPr>
          <p:cNvPr id="4" name="Text Placeholder 3">
            <a:extLst>
              <a:ext uri="{FF2B5EF4-FFF2-40B4-BE49-F238E27FC236}">
                <a16:creationId xmlns:a16="http://schemas.microsoft.com/office/drawing/2014/main" id="{7721AD91-1D4A-408D-8089-161600AECD90}"/>
              </a:ext>
            </a:extLst>
          </p:cNvPr>
          <p:cNvSpPr>
            <a:spLocks noGrp="1"/>
          </p:cNvSpPr>
          <p:nvPr>
            <p:ph type="body" sz="quarter" idx="13"/>
          </p:nvPr>
        </p:nvSpPr>
        <p:spPr>
          <a:xfrm>
            <a:off x="7014575" y="688932"/>
            <a:ext cx="4572000" cy="3688189"/>
          </a:xfrm>
        </p:spPr>
        <p:txBody>
          <a:bodyPr bIns="182880">
            <a:spAutoFit/>
          </a:bodyPr>
          <a:lstStyle/>
          <a:p>
            <a:r>
              <a:rPr lang="en-US"/>
              <a:t>To get this text box to fit the text: right click on the text box, choose Format Text Effects, click the right symbol TextBox, click Do Not Auto Fit, then click Resize Shape to Fit Text, the box should conform to fit the text.</a:t>
            </a:r>
          </a:p>
          <a:p>
            <a:r>
              <a:rPr lang="en-US"/>
              <a:t>Actually helvetica fam offal typewriter hashtag blog. Intelligentsia bushwick activated charcoal 8-bit woke occupy taiyaki cred fingerstache green juice unicorn meggings tilde.</a:t>
            </a:r>
            <a:endParaRPr lang="en-US" dirty="0"/>
          </a:p>
        </p:txBody>
      </p:sp>
    </p:spTree>
    <p:extLst>
      <p:ext uri="{BB962C8B-B14F-4D97-AF65-F5344CB8AC3E}">
        <p14:creationId xmlns:p14="http://schemas.microsoft.com/office/powerpoint/2010/main" val="3172430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E6577-E72F-4D95-91CF-D5BE94921AED}"/>
              </a:ext>
            </a:extLst>
          </p:cNvPr>
          <p:cNvSpPr>
            <a:spLocks noGrp="1"/>
          </p:cNvSpPr>
          <p:nvPr>
            <p:ph type="title"/>
          </p:nvPr>
        </p:nvSpPr>
        <p:spPr>
          <a:xfrm>
            <a:off x="1505602" y="626357"/>
            <a:ext cx="5263688" cy="1828193"/>
          </a:xfrm>
        </p:spPr>
        <p:txBody>
          <a:bodyPr/>
          <a:lstStyle/>
          <a:p>
            <a:r>
              <a:rPr lang="en-US" dirty="0"/>
              <a:t>Palo santo </a:t>
            </a:r>
            <a:r>
              <a:rPr lang="en-US" dirty="0" err="1"/>
              <a:t>affo</a:t>
            </a:r>
            <a:r>
              <a:rPr lang="en-US" dirty="0"/>
              <a:t> </a:t>
            </a:r>
            <a:r>
              <a:rPr lang="en-US" dirty="0" err="1"/>
              <a:t>gato</a:t>
            </a:r>
            <a:r>
              <a:rPr lang="en-US" dirty="0"/>
              <a:t> hex twee squid 8-bit woke  </a:t>
            </a:r>
          </a:p>
        </p:txBody>
      </p:sp>
      <p:sp>
        <p:nvSpPr>
          <p:cNvPr id="4" name="Text Placeholder 3">
            <a:extLst>
              <a:ext uri="{FF2B5EF4-FFF2-40B4-BE49-F238E27FC236}">
                <a16:creationId xmlns:a16="http://schemas.microsoft.com/office/drawing/2014/main" id="{7721AD91-1D4A-408D-8089-161600AECD90}"/>
              </a:ext>
            </a:extLst>
          </p:cNvPr>
          <p:cNvSpPr>
            <a:spLocks noGrp="1"/>
          </p:cNvSpPr>
          <p:nvPr>
            <p:ph type="body" sz="quarter" idx="13"/>
          </p:nvPr>
        </p:nvSpPr>
        <p:spPr>
          <a:xfrm>
            <a:off x="7015163" y="688975"/>
            <a:ext cx="4903787" cy="5437386"/>
          </a:xfrm>
        </p:spPr>
        <p:txBody>
          <a:bodyPr lIns="274320" tIns="274320" rIns="274320" bIns="274320">
            <a:spAutoFit/>
          </a:bodyPr>
          <a:lstStyle/>
          <a:p>
            <a:r>
              <a:rPr lang="en-US" dirty="0"/>
              <a:t>To get this text box to fit the text: right click on the text box, choose Format Text Effects, click the right symbol </a:t>
            </a:r>
            <a:r>
              <a:rPr lang="en-US" dirty="0" err="1"/>
              <a:t>TextBox</a:t>
            </a:r>
            <a:r>
              <a:rPr lang="en-US" dirty="0"/>
              <a:t>, click Do Not Auto Fit, then click Resize Shape to Fit Text, the box should conform to fit the text.</a:t>
            </a:r>
          </a:p>
          <a:p>
            <a:r>
              <a:rPr lang="en-US" dirty="0"/>
              <a:t>Gluten-free drinking vinegar aesthetic distillery. Raw denim +1 banjo PBR&amp;B </a:t>
            </a:r>
            <a:r>
              <a:rPr lang="en-US" dirty="0" err="1"/>
              <a:t>lomo</a:t>
            </a:r>
            <a:r>
              <a:rPr lang="en-US" dirty="0"/>
              <a:t>. Fam vegan organic pickled. Messenger bag pop-up cloud bread tofu green juice.</a:t>
            </a:r>
          </a:p>
          <a:p>
            <a:r>
              <a:rPr lang="en-US" dirty="0"/>
              <a:t>Actually </a:t>
            </a:r>
            <a:r>
              <a:rPr lang="en-US" dirty="0" err="1"/>
              <a:t>helvetica</a:t>
            </a:r>
            <a:r>
              <a:rPr lang="en-US" dirty="0"/>
              <a:t> fam offal typewriter hashtag blog. Intelligentsia </a:t>
            </a:r>
            <a:r>
              <a:rPr lang="en-US" dirty="0" err="1"/>
              <a:t>bushwick</a:t>
            </a:r>
            <a:r>
              <a:rPr lang="en-US" dirty="0"/>
              <a:t> activated charcoal 8-bit woke occupy </a:t>
            </a:r>
            <a:r>
              <a:rPr lang="en-US" dirty="0" err="1"/>
              <a:t>taiyaki</a:t>
            </a:r>
            <a:r>
              <a:rPr lang="en-US" dirty="0"/>
              <a:t> cred </a:t>
            </a:r>
            <a:r>
              <a:rPr lang="en-US" dirty="0" err="1"/>
              <a:t>fingerstache</a:t>
            </a:r>
            <a:r>
              <a:rPr lang="en-US" dirty="0"/>
              <a:t> green juice unicorn </a:t>
            </a:r>
            <a:r>
              <a:rPr lang="en-US" dirty="0" err="1"/>
              <a:t>meggings</a:t>
            </a:r>
            <a:r>
              <a:rPr lang="en-US" dirty="0"/>
              <a:t> tilde.</a:t>
            </a:r>
          </a:p>
        </p:txBody>
      </p:sp>
      <p:pic>
        <p:nvPicPr>
          <p:cNvPr id="7" name="Picture Placeholder 6" descr="A picture containing text, grass, person&#10;&#10;Description automatically generated">
            <a:extLst>
              <a:ext uri="{FF2B5EF4-FFF2-40B4-BE49-F238E27FC236}">
                <a16:creationId xmlns:a16="http://schemas.microsoft.com/office/drawing/2014/main" id="{84117FB7-F457-4341-B1D8-8B72A30CDD9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1429" b="1429"/>
          <a:stretch>
            <a:fillRect/>
          </a:stretch>
        </p:blipFill>
        <p:spPr/>
      </p:pic>
    </p:spTree>
    <p:extLst>
      <p:ext uri="{BB962C8B-B14F-4D97-AF65-F5344CB8AC3E}">
        <p14:creationId xmlns:p14="http://schemas.microsoft.com/office/powerpoint/2010/main" val="175629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7C84E-A439-4B2A-94CE-26B4E69CC91C}"/>
              </a:ext>
            </a:extLst>
          </p:cNvPr>
          <p:cNvSpPr>
            <a:spLocks noGrp="1"/>
          </p:cNvSpPr>
          <p:nvPr>
            <p:ph idx="1"/>
          </p:nvPr>
        </p:nvSpPr>
        <p:spPr/>
        <p:txBody>
          <a:bodyPr/>
          <a:lstStyle/>
          <a:p>
            <a:r>
              <a:rPr lang="en-US" dirty="0"/>
              <a:t>Banh mi polaroid</a:t>
            </a:r>
          </a:p>
          <a:p>
            <a:r>
              <a:rPr lang="en-US" dirty="0"/>
              <a:t>Church-key skateboard </a:t>
            </a:r>
          </a:p>
          <a:p>
            <a:pPr lvl="1"/>
            <a:r>
              <a:rPr lang="en-US" dirty="0"/>
              <a:t>Gastropub </a:t>
            </a:r>
          </a:p>
          <a:p>
            <a:pPr lvl="1"/>
            <a:r>
              <a:rPr lang="en-US" dirty="0"/>
              <a:t>You probably haven't heard of them</a:t>
            </a:r>
          </a:p>
          <a:p>
            <a:pPr lvl="1"/>
            <a:r>
              <a:rPr lang="en-US" dirty="0"/>
              <a:t>Cardigan tofu hoodie</a:t>
            </a:r>
          </a:p>
          <a:p>
            <a:r>
              <a:rPr lang="en-US" dirty="0"/>
              <a:t>Health goth literally chartreuse</a:t>
            </a:r>
          </a:p>
          <a:p>
            <a:r>
              <a:rPr lang="en-US" dirty="0"/>
              <a:t>Fixie hashtag hexagon</a:t>
            </a:r>
          </a:p>
          <a:p>
            <a:r>
              <a:rPr lang="en-US" dirty="0"/>
              <a:t>Humblebrag heirloom</a:t>
            </a:r>
          </a:p>
          <a:p>
            <a:pPr lvl="1"/>
            <a:r>
              <a:rPr lang="en-US" dirty="0"/>
              <a:t>Fashion axe </a:t>
            </a:r>
            <a:r>
              <a:rPr lang="en-US" dirty="0" err="1"/>
              <a:t>chicharrones</a:t>
            </a:r>
            <a:endParaRPr lang="en-US" dirty="0"/>
          </a:p>
        </p:txBody>
      </p:sp>
      <p:sp>
        <p:nvSpPr>
          <p:cNvPr id="3" name="Title 2">
            <a:extLst>
              <a:ext uri="{FF2B5EF4-FFF2-40B4-BE49-F238E27FC236}">
                <a16:creationId xmlns:a16="http://schemas.microsoft.com/office/drawing/2014/main" id="{2B351BEF-2A59-4268-968D-5C8F03B9F3D2}"/>
              </a:ext>
            </a:extLst>
          </p:cNvPr>
          <p:cNvSpPr>
            <a:spLocks noGrp="1"/>
          </p:cNvSpPr>
          <p:nvPr>
            <p:ph type="title"/>
          </p:nvPr>
        </p:nvSpPr>
        <p:spPr/>
        <p:txBody>
          <a:bodyPr/>
          <a:lstStyle/>
          <a:p>
            <a:r>
              <a:rPr lang="en-US" dirty="0"/>
              <a:t>LOCA VORE CARDIGAN </a:t>
            </a:r>
            <a:br>
              <a:rPr lang="en-US" dirty="0"/>
            </a:br>
            <a:r>
              <a:rPr lang="en-US" dirty="0"/>
              <a:t>JEAN SHORTS </a:t>
            </a:r>
          </a:p>
        </p:txBody>
      </p:sp>
      <p:sp>
        <p:nvSpPr>
          <p:cNvPr id="5" name="Bevel 4">
            <a:extLst>
              <a:ext uri="{FF2B5EF4-FFF2-40B4-BE49-F238E27FC236}">
                <a16:creationId xmlns:a16="http://schemas.microsoft.com/office/drawing/2014/main" id="{539AD202-A057-554D-9A80-891BA097252A}"/>
              </a:ext>
            </a:extLst>
          </p:cNvPr>
          <p:cNvSpPr/>
          <p:nvPr/>
        </p:nvSpPr>
        <p:spPr>
          <a:xfrm>
            <a:off x="5736430" y="1789766"/>
            <a:ext cx="1438275" cy="926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13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9C5043-70C7-42B6-BC83-DD09FFA9C12A}"/>
              </a:ext>
            </a:extLst>
          </p:cNvPr>
          <p:cNvSpPr>
            <a:spLocks noGrp="1"/>
          </p:cNvSpPr>
          <p:nvPr>
            <p:ph type="body" idx="1"/>
          </p:nvPr>
        </p:nvSpPr>
        <p:spPr>
          <a:xfrm>
            <a:off x="1781174" y="3429000"/>
            <a:ext cx="9348788" cy="1543050"/>
          </a:xfrm>
        </p:spPr>
        <p:txBody>
          <a:bodyPr/>
          <a:lstStyle/>
          <a:p>
            <a:r>
              <a:rPr lang="en-US"/>
              <a:t>Pour-over kinfolk </a:t>
            </a:r>
            <a:endParaRPr lang="en-US" dirty="0"/>
          </a:p>
        </p:txBody>
      </p:sp>
      <p:sp>
        <p:nvSpPr>
          <p:cNvPr id="2" name="Title 1">
            <a:extLst>
              <a:ext uri="{FF2B5EF4-FFF2-40B4-BE49-F238E27FC236}">
                <a16:creationId xmlns:a16="http://schemas.microsoft.com/office/drawing/2014/main" id="{2CFEBE16-0972-41CE-A8FA-A2F80D8FFFBB}"/>
              </a:ext>
            </a:extLst>
          </p:cNvPr>
          <p:cNvSpPr>
            <a:spLocks noGrp="1"/>
          </p:cNvSpPr>
          <p:nvPr>
            <p:ph type="title"/>
          </p:nvPr>
        </p:nvSpPr>
        <p:spPr>
          <a:xfrm>
            <a:off x="1781174" y="1104900"/>
            <a:ext cx="9348789" cy="1697120"/>
          </a:xfrm>
        </p:spPr>
        <p:txBody>
          <a:bodyPr/>
          <a:lstStyle/>
          <a:p>
            <a:r>
              <a:rPr lang="en-US"/>
              <a:t>FASHION AXE VHS COLORING BOOK</a:t>
            </a:r>
            <a:endParaRPr lang="en-US" dirty="0"/>
          </a:p>
        </p:txBody>
      </p:sp>
      <p:sp>
        <p:nvSpPr>
          <p:cNvPr id="5" name="Bevel 4">
            <a:extLst>
              <a:ext uri="{FF2B5EF4-FFF2-40B4-BE49-F238E27FC236}">
                <a16:creationId xmlns:a16="http://schemas.microsoft.com/office/drawing/2014/main" id="{09424003-C5CC-4B4F-A937-231541106052}"/>
              </a:ext>
            </a:extLst>
          </p:cNvPr>
          <p:cNvSpPr/>
          <p:nvPr/>
        </p:nvSpPr>
        <p:spPr>
          <a:xfrm>
            <a:off x="5736430" y="3022864"/>
            <a:ext cx="1438275" cy="926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54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795B178-DDDF-494B-AC60-2D8C9442C519}"/>
              </a:ext>
            </a:extLst>
          </p:cNvPr>
          <p:cNvSpPr>
            <a:spLocks noGrp="1"/>
          </p:cNvSpPr>
          <p:nvPr>
            <p:ph sz="half" idx="2"/>
          </p:nvPr>
        </p:nvSpPr>
        <p:spPr>
          <a:xfrm>
            <a:off x="6815136" y="2161522"/>
            <a:ext cx="4931387" cy="4276855"/>
          </a:xfrm>
        </p:spPr>
        <p:txBody>
          <a:bodyPr/>
          <a:lstStyle/>
          <a:p>
            <a:r>
              <a:rPr lang="en-US" dirty="0"/>
              <a:t>8-bit freegan </a:t>
            </a:r>
            <a:r>
              <a:rPr lang="en-US" dirty="0" err="1"/>
              <a:t>marfa</a:t>
            </a:r>
            <a:r>
              <a:rPr lang="en-US" dirty="0"/>
              <a:t> </a:t>
            </a:r>
          </a:p>
          <a:p>
            <a:r>
              <a:rPr lang="en-US" dirty="0"/>
              <a:t>Chartreuse</a:t>
            </a:r>
          </a:p>
          <a:p>
            <a:r>
              <a:rPr lang="en-US" dirty="0"/>
              <a:t>Helvetica fam </a:t>
            </a:r>
            <a:r>
              <a:rPr lang="en-US" dirty="0" err="1"/>
              <a:t>schlitz</a:t>
            </a:r>
            <a:r>
              <a:rPr lang="en-US" dirty="0"/>
              <a:t>, pickled </a:t>
            </a:r>
          </a:p>
          <a:p>
            <a:r>
              <a:rPr lang="en-US" dirty="0"/>
              <a:t>Letterpress vegan asymmetrical</a:t>
            </a:r>
          </a:p>
        </p:txBody>
      </p:sp>
      <p:sp>
        <p:nvSpPr>
          <p:cNvPr id="4" name="Title 3">
            <a:extLst>
              <a:ext uri="{FF2B5EF4-FFF2-40B4-BE49-F238E27FC236}">
                <a16:creationId xmlns:a16="http://schemas.microsoft.com/office/drawing/2014/main" id="{FDA6A128-D30D-4F0B-A064-09B6DC7A7F1B}"/>
              </a:ext>
            </a:extLst>
          </p:cNvPr>
          <p:cNvSpPr>
            <a:spLocks noGrp="1"/>
          </p:cNvSpPr>
          <p:nvPr>
            <p:ph type="title"/>
          </p:nvPr>
        </p:nvSpPr>
        <p:spPr>
          <a:xfrm>
            <a:off x="1781174" y="355078"/>
            <a:ext cx="9348789" cy="1185623"/>
          </a:xfrm>
        </p:spPr>
        <p:txBody>
          <a:bodyPr>
            <a:normAutofit fontScale="90000"/>
          </a:bodyPr>
          <a:lstStyle/>
          <a:p>
            <a:r>
              <a:rPr lang="en-US" dirty="0"/>
              <a:t>BROUGHT GOOD ALSO ITSELF WINGED GREAT</a:t>
            </a:r>
          </a:p>
        </p:txBody>
      </p:sp>
      <p:sp>
        <p:nvSpPr>
          <p:cNvPr id="5" name="Content Placeholder 4">
            <a:extLst>
              <a:ext uri="{FF2B5EF4-FFF2-40B4-BE49-F238E27FC236}">
                <a16:creationId xmlns:a16="http://schemas.microsoft.com/office/drawing/2014/main" id="{CAF4E33B-142F-4A0B-86CF-9E36E699BF1B}"/>
              </a:ext>
            </a:extLst>
          </p:cNvPr>
          <p:cNvSpPr>
            <a:spLocks noGrp="1"/>
          </p:cNvSpPr>
          <p:nvPr>
            <p:ph sz="half" idx="1"/>
          </p:nvPr>
        </p:nvSpPr>
        <p:spPr>
          <a:xfrm>
            <a:off x="1781175" y="2161522"/>
            <a:ext cx="4589480" cy="4276855"/>
          </a:xfrm>
        </p:spPr>
        <p:txBody>
          <a:bodyPr/>
          <a:lstStyle/>
          <a:p>
            <a:r>
              <a:rPr lang="en-US" dirty="0"/>
              <a:t>Bespoke </a:t>
            </a:r>
            <a:r>
              <a:rPr lang="en-US" dirty="0" err="1"/>
              <a:t>pok</a:t>
            </a:r>
            <a:r>
              <a:rPr lang="en-US" dirty="0"/>
              <a:t> </a:t>
            </a:r>
            <a:r>
              <a:rPr lang="en-US" dirty="0" err="1"/>
              <a:t>pok</a:t>
            </a:r>
            <a:r>
              <a:rPr lang="en-US" dirty="0"/>
              <a:t> slow-carb </a:t>
            </a:r>
          </a:p>
          <a:p>
            <a:r>
              <a:rPr lang="en-US" dirty="0"/>
              <a:t>Man braid </a:t>
            </a:r>
            <a:r>
              <a:rPr lang="en-US" dirty="0" err="1"/>
              <a:t>truffaut</a:t>
            </a:r>
            <a:r>
              <a:rPr lang="en-US" dirty="0"/>
              <a:t> intelligentsia </a:t>
            </a:r>
          </a:p>
          <a:p>
            <a:r>
              <a:rPr lang="en-US" dirty="0"/>
              <a:t>Skateboard </a:t>
            </a:r>
          </a:p>
          <a:p>
            <a:r>
              <a:rPr lang="en-US" dirty="0"/>
              <a:t>Brooklyn synth chambray </a:t>
            </a:r>
          </a:p>
          <a:p>
            <a:r>
              <a:rPr lang="en-US" dirty="0"/>
              <a:t>Cold-pressed fam </a:t>
            </a:r>
            <a:r>
              <a:rPr lang="en-US" dirty="0" err="1"/>
              <a:t>stumptown</a:t>
            </a:r>
            <a:endParaRPr lang="en-US" dirty="0"/>
          </a:p>
        </p:txBody>
      </p:sp>
      <p:sp>
        <p:nvSpPr>
          <p:cNvPr id="8" name="Bevel 7">
            <a:extLst>
              <a:ext uri="{FF2B5EF4-FFF2-40B4-BE49-F238E27FC236}">
                <a16:creationId xmlns:a16="http://schemas.microsoft.com/office/drawing/2014/main" id="{FF969761-E2C8-8D4F-B0F5-DFC3B9F7F82C}"/>
              </a:ext>
            </a:extLst>
          </p:cNvPr>
          <p:cNvSpPr/>
          <p:nvPr/>
        </p:nvSpPr>
        <p:spPr>
          <a:xfrm>
            <a:off x="6095999" y="1793305"/>
            <a:ext cx="1438275" cy="926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64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DF75FC-4792-41CB-958E-7EED40C8FDA9}"/>
              </a:ext>
            </a:extLst>
          </p:cNvPr>
          <p:cNvSpPr>
            <a:spLocks noGrp="1"/>
          </p:cNvSpPr>
          <p:nvPr>
            <p:ph type="body" idx="1"/>
          </p:nvPr>
        </p:nvSpPr>
        <p:spPr>
          <a:xfrm>
            <a:off x="1781175" y="1923911"/>
            <a:ext cx="4537075" cy="806904"/>
          </a:xfrm>
        </p:spPr>
        <p:txBody>
          <a:bodyPr/>
          <a:lstStyle/>
          <a:p>
            <a:r>
              <a:rPr lang="en-US" dirty="0"/>
              <a:t>Pinterest fanny pack Stumptown activated charcoal</a:t>
            </a:r>
          </a:p>
        </p:txBody>
      </p:sp>
      <p:sp>
        <p:nvSpPr>
          <p:cNvPr id="5" name="Content Placeholder 4">
            <a:extLst>
              <a:ext uri="{FF2B5EF4-FFF2-40B4-BE49-F238E27FC236}">
                <a16:creationId xmlns:a16="http://schemas.microsoft.com/office/drawing/2014/main" id="{CAF4E33B-142F-4A0B-86CF-9E36E699BF1B}"/>
              </a:ext>
            </a:extLst>
          </p:cNvPr>
          <p:cNvSpPr>
            <a:spLocks noGrp="1"/>
          </p:cNvSpPr>
          <p:nvPr>
            <p:ph sz="half" idx="2"/>
          </p:nvPr>
        </p:nvSpPr>
        <p:spPr>
          <a:xfrm>
            <a:off x="1781175" y="2944164"/>
            <a:ext cx="4537075" cy="3649357"/>
          </a:xfrm>
        </p:spPr>
        <p:txBody>
          <a:bodyPr/>
          <a:lstStyle/>
          <a:p>
            <a:r>
              <a:rPr lang="en-US" dirty="0"/>
              <a:t>Bespoke </a:t>
            </a:r>
            <a:r>
              <a:rPr lang="en-US" dirty="0" err="1"/>
              <a:t>pok</a:t>
            </a:r>
            <a:r>
              <a:rPr lang="en-US" dirty="0"/>
              <a:t> </a:t>
            </a:r>
            <a:r>
              <a:rPr lang="en-US" dirty="0" err="1"/>
              <a:t>pok</a:t>
            </a:r>
            <a:r>
              <a:rPr lang="en-US" dirty="0"/>
              <a:t> slow-carb </a:t>
            </a:r>
          </a:p>
          <a:p>
            <a:r>
              <a:rPr lang="en-US" dirty="0"/>
              <a:t>Man braid </a:t>
            </a:r>
            <a:r>
              <a:rPr lang="en-US" dirty="0" err="1"/>
              <a:t>truffaut</a:t>
            </a:r>
            <a:r>
              <a:rPr lang="en-US" dirty="0"/>
              <a:t> intelligentsia </a:t>
            </a:r>
          </a:p>
          <a:p>
            <a:r>
              <a:rPr lang="en-US" dirty="0"/>
              <a:t>Skateboard </a:t>
            </a:r>
          </a:p>
          <a:p>
            <a:r>
              <a:rPr lang="en-US" dirty="0"/>
              <a:t>Brooklyn synth chambray </a:t>
            </a:r>
          </a:p>
          <a:p>
            <a:r>
              <a:rPr lang="en-US" dirty="0"/>
              <a:t>Cold-pressed fam </a:t>
            </a:r>
            <a:r>
              <a:rPr lang="en-US" dirty="0" err="1"/>
              <a:t>stumptown</a:t>
            </a:r>
            <a:endParaRPr lang="en-US" dirty="0"/>
          </a:p>
        </p:txBody>
      </p:sp>
      <p:sp>
        <p:nvSpPr>
          <p:cNvPr id="3" name="Text Placeholder 2">
            <a:extLst>
              <a:ext uri="{FF2B5EF4-FFF2-40B4-BE49-F238E27FC236}">
                <a16:creationId xmlns:a16="http://schemas.microsoft.com/office/drawing/2014/main" id="{2DDC3E97-760B-4CC1-BFE6-47DC7453C8BE}"/>
              </a:ext>
            </a:extLst>
          </p:cNvPr>
          <p:cNvSpPr>
            <a:spLocks noGrp="1"/>
          </p:cNvSpPr>
          <p:nvPr>
            <p:ph type="body" sz="quarter" idx="3"/>
          </p:nvPr>
        </p:nvSpPr>
        <p:spPr>
          <a:xfrm>
            <a:off x="6815138" y="1913026"/>
            <a:ext cx="4561114" cy="817789"/>
          </a:xfrm>
        </p:spPr>
        <p:txBody>
          <a:bodyPr/>
          <a:lstStyle/>
          <a:p>
            <a:r>
              <a:rPr lang="en-US" dirty="0"/>
              <a:t>Locavore cardigan jean shorts asymmetrical </a:t>
            </a:r>
          </a:p>
        </p:txBody>
      </p:sp>
      <p:sp>
        <p:nvSpPr>
          <p:cNvPr id="6" name="Content Placeholder 5">
            <a:extLst>
              <a:ext uri="{FF2B5EF4-FFF2-40B4-BE49-F238E27FC236}">
                <a16:creationId xmlns:a16="http://schemas.microsoft.com/office/drawing/2014/main" id="{8795B178-DDDF-494B-AC60-2D8C9442C519}"/>
              </a:ext>
            </a:extLst>
          </p:cNvPr>
          <p:cNvSpPr>
            <a:spLocks noGrp="1"/>
          </p:cNvSpPr>
          <p:nvPr>
            <p:ph sz="quarter" idx="4"/>
          </p:nvPr>
        </p:nvSpPr>
        <p:spPr>
          <a:xfrm>
            <a:off x="6815138" y="2945001"/>
            <a:ext cx="4535424" cy="3681539"/>
          </a:xfrm>
        </p:spPr>
        <p:txBody>
          <a:bodyPr/>
          <a:lstStyle/>
          <a:p>
            <a:r>
              <a:rPr lang="en-US" dirty="0"/>
              <a:t>8-bit freegan </a:t>
            </a:r>
            <a:r>
              <a:rPr lang="en-US" dirty="0" err="1"/>
              <a:t>marfa</a:t>
            </a:r>
            <a:r>
              <a:rPr lang="en-US" dirty="0"/>
              <a:t> </a:t>
            </a:r>
          </a:p>
          <a:p>
            <a:r>
              <a:rPr lang="en-US" dirty="0"/>
              <a:t>Chartreuse</a:t>
            </a:r>
          </a:p>
          <a:p>
            <a:r>
              <a:rPr lang="en-US" dirty="0"/>
              <a:t>Helvetica fam </a:t>
            </a:r>
            <a:r>
              <a:rPr lang="en-US" dirty="0" err="1"/>
              <a:t>schlitz</a:t>
            </a:r>
            <a:r>
              <a:rPr lang="en-US" dirty="0"/>
              <a:t>, pickled </a:t>
            </a:r>
          </a:p>
          <a:p>
            <a:r>
              <a:rPr lang="en-US" dirty="0"/>
              <a:t>Letterpress vegan asymmetrical</a:t>
            </a:r>
          </a:p>
        </p:txBody>
      </p:sp>
      <p:sp>
        <p:nvSpPr>
          <p:cNvPr id="4" name="Title 3">
            <a:extLst>
              <a:ext uri="{FF2B5EF4-FFF2-40B4-BE49-F238E27FC236}">
                <a16:creationId xmlns:a16="http://schemas.microsoft.com/office/drawing/2014/main" id="{FDA6A128-D30D-4F0B-A064-09B6DC7A7F1B}"/>
              </a:ext>
            </a:extLst>
          </p:cNvPr>
          <p:cNvSpPr>
            <a:spLocks noGrp="1"/>
          </p:cNvSpPr>
          <p:nvPr>
            <p:ph type="title"/>
          </p:nvPr>
        </p:nvSpPr>
        <p:spPr>
          <a:xfrm>
            <a:off x="1781174" y="355078"/>
            <a:ext cx="9348789" cy="1198149"/>
          </a:xfrm>
        </p:spPr>
        <p:txBody>
          <a:bodyPr>
            <a:normAutofit fontScale="90000"/>
          </a:bodyPr>
          <a:lstStyle/>
          <a:p>
            <a:r>
              <a:rPr lang="en-US" dirty="0"/>
              <a:t>BROUGHT GOOD ALSO ITSELF WINGED GREAT</a:t>
            </a:r>
          </a:p>
        </p:txBody>
      </p:sp>
    </p:spTree>
    <p:extLst>
      <p:ext uri="{BB962C8B-B14F-4D97-AF65-F5344CB8AC3E}">
        <p14:creationId xmlns:p14="http://schemas.microsoft.com/office/powerpoint/2010/main" val="218926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1E37-22FC-4845-87EE-5CDDC7718273}"/>
              </a:ext>
            </a:extLst>
          </p:cNvPr>
          <p:cNvSpPr>
            <a:spLocks noGrp="1"/>
          </p:cNvSpPr>
          <p:nvPr>
            <p:ph type="title"/>
          </p:nvPr>
        </p:nvSpPr>
        <p:spPr>
          <a:xfrm>
            <a:off x="1781174" y="355078"/>
            <a:ext cx="9348789" cy="1173471"/>
          </a:xfrm>
        </p:spPr>
        <p:txBody>
          <a:bodyPr/>
          <a:lstStyle/>
          <a:p>
            <a:r>
              <a:rPr lang="en-US" dirty="0"/>
              <a:t>TUMERIC BIODIESEL ENNUI </a:t>
            </a:r>
          </a:p>
        </p:txBody>
      </p:sp>
      <p:sp>
        <p:nvSpPr>
          <p:cNvPr id="3" name="Bevel 2">
            <a:extLst>
              <a:ext uri="{FF2B5EF4-FFF2-40B4-BE49-F238E27FC236}">
                <a16:creationId xmlns:a16="http://schemas.microsoft.com/office/drawing/2014/main" id="{3C35BE0A-7108-9044-A690-ACF3FE6E2F94}"/>
              </a:ext>
            </a:extLst>
          </p:cNvPr>
          <p:cNvSpPr/>
          <p:nvPr/>
        </p:nvSpPr>
        <p:spPr>
          <a:xfrm>
            <a:off x="6096000" y="1793305"/>
            <a:ext cx="1438275" cy="926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60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54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EE07EFB-DE2B-4214-888E-982CDB2B82D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3850" b="3850"/>
          <a:stretch>
            <a:fillRect/>
          </a:stretch>
        </p:blipFill>
        <p:spPr/>
      </p:pic>
    </p:spTree>
    <p:extLst>
      <p:ext uri="{BB962C8B-B14F-4D97-AF65-F5344CB8AC3E}">
        <p14:creationId xmlns:p14="http://schemas.microsoft.com/office/powerpoint/2010/main" val="145729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D7071E-F866-4774-8CE9-6D91AD76B76F}"/>
              </a:ext>
            </a:extLst>
          </p:cNvPr>
          <p:cNvSpPr>
            <a:spLocks noGrp="1"/>
          </p:cNvSpPr>
          <p:nvPr>
            <p:ph type="body" sz="quarter" idx="3"/>
          </p:nvPr>
        </p:nvSpPr>
        <p:spPr>
          <a:xfrm>
            <a:off x="6101080" y="2092505"/>
            <a:ext cx="5748020" cy="812800"/>
          </a:xfrm>
        </p:spPr>
        <p:txBody>
          <a:bodyPr/>
          <a:lstStyle/>
          <a:p>
            <a:r>
              <a:rPr lang="en-US" dirty="0"/>
              <a:t>Polaroid church-key skateboard gastropub</a:t>
            </a:r>
          </a:p>
        </p:txBody>
      </p:sp>
      <p:sp>
        <p:nvSpPr>
          <p:cNvPr id="6" name="Content Placeholder 5">
            <a:extLst>
              <a:ext uri="{FF2B5EF4-FFF2-40B4-BE49-F238E27FC236}">
                <a16:creationId xmlns:a16="http://schemas.microsoft.com/office/drawing/2014/main" id="{F79BD561-90E0-4007-A8CB-DAF84D917E20}"/>
              </a:ext>
            </a:extLst>
          </p:cNvPr>
          <p:cNvSpPr>
            <a:spLocks noGrp="1"/>
          </p:cNvSpPr>
          <p:nvPr>
            <p:ph sz="quarter" idx="4"/>
          </p:nvPr>
        </p:nvSpPr>
        <p:spPr>
          <a:xfrm>
            <a:off x="6101080" y="3053260"/>
            <a:ext cx="5748020" cy="3086100"/>
          </a:xfrm>
        </p:spPr>
        <p:txBody>
          <a:bodyPr>
            <a:normAutofit/>
          </a:bodyPr>
          <a:lstStyle/>
          <a:p>
            <a:r>
              <a:rPr lang="en-US" dirty="0"/>
              <a:t>Bespoke </a:t>
            </a:r>
            <a:r>
              <a:rPr lang="en-US" dirty="0" err="1"/>
              <a:t>pok</a:t>
            </a:r>
            <a:r>
              <a:rPr lang="en-US" dirty="0"/>
              <a:t> </a:t>
            </a:r>
            <a:r>
              <a:rPr lang="en-US" dirty="0" err="1"/>
              <a:t>pok</a:t>
            </a:r>
            <a:r>
              <a:rPr lang="en-US" dirty="0"/>
              <a:t> slow-carb </a:t>
            </a:r>
          </a:p>
          <a:p>
            <a:r>
              <a:rPr lang="en-US" dirty="0"/>
              <a:t>Man braid </a:t>
            </a:r>
            <a:r>
              <a:rPr lang="en-US" dirty="0" err="1"/>
              <a:t>truffaut</a:t>
            </a:r>
            <a:r>
              <a:rPr lang="en-US" dirty="0"/>
              <a:t> intelligentsia </a:t>
            </a:r>
          </a:p>
          <a:p>
            <a:r>
              <a:rPr lang="en-US" dirty="0"/>
              <a:t>Skateboard </a:t>
            </a:r>
          </a:p>
          <a:p>
            <a:r>
              <a:rPr lang="en-US" dirty="0"/>
              <a:t>Brooklyn synth chambray </a:t>
            </a:r>
          </a:p>
          <a:p>
            <a:r>
              <a:rPr lang="en-US" dirty="0"/>
              <a:t>Cold-pressed fam</a:t>
            </a:r>
          </a:p>
          <a:p>
            <a:r>
              <a:rPr lang="en-US" dirty="0"/>
              <a:t>Stumptown</a:t>
            </a:r>
          </a:p>
        </p:txBody>
      </p:sp>
      <p:sp>
        <p:nvSpPr>
          <p:cNvPr id="34" name="Title 33">
            <a:extLst>
              <a:ext uri="{FF2B5EF4-FFF2-40B4-BE49-F238E27FC236}">
                <a16:creationId xmlns:a16="http://schemas.microsoft.com/office/drawing/2014/main" id="{8AC96926-49B1-4DFB-A717-827828860CC4}"/>
              </a:ext>
            </a:extLst>
          </p:cNvPr>
          <p:cNvSpPr>
            <a:spLocks noGrp="1"/>
          </p:cNvSpPr>
          <p:nvPr>
            <p:ph type="title"/>
          </p:nvPr>
        </p:nvSpPr>
        <p:spPr>
          <a:xfrm>
            <a:off x="1781174" y="355078"/>
            <a:ext cx="9348789" cy="1187119"/>
          </a:xfrm>
        </p:spPr>
        <p:txBody>
          <a:bodyPr/>
          <a:lstStyle/>
          <a:p>
            <a:r>
              <a:rPr lang="en-US" dirty="0"/>
              <a:t>HASHTAG CRONUT MEH </a:t>
            </a:r>
            <a:br>
              <a:rPr lang="en-US" dirty="0"/>
            </a:br>
            <a:r>
              <a:rPr lang="en-US" dirty="0"/>
              <a:t>PORK BELLY</a:t>
            </a:r>
          </a:p>
        </p:txBody>
      </p:sp>
      <p:pic>
        <p:nvPicPr>
          <p:cNvPr id="7" name="Picture Placeholder 6" descr="A picture containing text, grass, sky, person&#10;&#10;Description automatically generated">
            <a:extLst>
              <a:ext uri="{FF2B5EF4-FFF2-40B4-BE49-F238E27FC236}">
                <a16:creationId xmlns:a16="http://schemas.microsoft.com/office/drawing/2014/main" id="{871E6F6C-A035-45D0-978E-F327AF2B1C1A}"/>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15488" r="15488"/>
          <a:stretch>
            <a:fillRect/>
          </a:stretch>
        </p:blipFill>
        <p:spPr/>
      </p:pic>
      <p:sp>
        <p:nvSpPr>
          <p:cNvPr id="8" name="Bevel 7">
            <a:extLst>
              <a:ext uri="{FF2B5EF4-FFF2-40B4-BE49-F238E27FC236}">
                <a16:creationId xmlns:a16="http://schemas.microsoft.com/office/drawing/2014/main" id="{41D356CE-D0CB-A444-AAD5-11A0DD2FB44E}"/>
              </a:ext>
            </a:extLst>
          </p:cNvPr>
          <p:cNvSpPr/>
          <p:nvPr/>
        </p:nvSpPr>
        <p:spPr>
          <a:xfrm>
            <a:off x="5591503" y="1826920"/>
            <a:ext cx="1438275" cy="926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868455"/>
      </p:ext>
    </p:extLst>
  </p:cSld>
  <p:clrMapOvr>
    <a:masterClrMapping/>
  </p:clrMapOvr>
</p:sld>
</file>

<file path=ppt/theme/theme1.xml><?xml version="1.0" encoding="utf-8"?>
<a:theme xmlns:a="http://schemas.openxmlformats.org/drawingml/2006/main" name="Office Theme">
  <a:themeElements>
    <a:clrScheme name="2021-Brand-8-19-21">
      <a:dk1>
        <a:srgbClr val="000000"/>
      </a:dk1>
      <a:lt1>
        <a:srgbClr val="FFFFFF"/>
      </a:lt1>
      <a:dk2>
        <a:srgbClr val="4D4D4D"/>
      </a:dk2>
      <a:lt2>
        <a:srgbClr val="A60F2D"/>
      </a:lt2>
      <a:accent1>
        <a:srgbClr val="CA1237"/>
      </a:accent1>
      <a:accent2>
        <a:srgbClr val="002D61"/>
      </a:accent2>
      <a:accent3>
        <a:srgbClr val="F3E700"/>
      </a:accent3>
      <a:accent4>
        <a:srgbClr val="FF6727"/>
      </a:accent4>
      <a:accent5>
        <a:srgbClr val="AADC24"/>
      </a:accent5>
      <a:accent6>
        <a:srgbClr val="5BC3F5"/>
      </a:accent6>
      <a:hlink>
        <a:srgbClr val="CA1237"/>
      </a:hlink>
      <a:folHlink>
        <a:srgbClr val="FF0000"/>
      </a:folHlink>
    </a:clrScheme>
    <a:fontScheme name="Arial both">
      <a:majorFont>
        <a:latin typeface="Arial"/>
        <a:ea typeface=""/>
        <a:cs typeface=""/>
      </a:majorFont>
      <a:minorFont>
        <a:latin typeface="Arial"/>
        <a:ea typeface=""/>
        <a:cs typeface=""/>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1497</TotalTime>
  <Words>661</Words>
  <Application>Microsoft Macintosh PowerPoint</Application>
  <PresentationFormat>Widescreen</PresentationFormat>
  <Paragraphs>98</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Office Theme</vt:lpstr>
      <vt:lpstr>HOODIE HUMBLEBRAG CHIC HARRONES LETTERPRESS </vt:lpstr>
      <vt:lpstr>LOCA VORE CARDIGAN  JEAN SHORTS </vt:lpstr>
      <vt:lpstr>FASHION AXE VHS COLORING BOOK</vt:lpstr>
      <vt:lpstr>BROUGHT GOOD ALSO ITSELF WINGED GREAT</vt:lpstr>
      <vt:lpstr>BROUGHT GOOD ALSO ITSELF WINGED GREAT</vt:lpstr>
      <vt:lpstr>TUMERIC BIODIESEL ENNUI </vt:lpstr>
      <vt:lpstr>PowerPoint Presentation</vt:lpstr>
      <vt:lpstr>PowerPoint Presentation</vt:lpstr>
      <vt:lpstr>HASHTAG CRONUT MEH  PORK BELLY</vt:lpstr>
      <vt:lpstr>HASHTAG CRONUT MEH  PORK BELLY</vt:lpstr>
      <vt:lpstr>CHURCH KEY SKATE BOARD GASTROPUB</vt:lpstr>
      <vt:lpstr>ICELAND PHOTO BOOTH FOOD TRUCK</vt:lpstr>
      <vt:lpstr>INSERT THE PHOTO, THEN SEND TO  THE BACK TO ACCESS THE TITLE</vt:lpstr>
      <vt:lpstr>LOCA VORE CARDIGAN  JEAN SHORTS </vt:lpstr>
      <vt:lpstr>LOCA VORE CARDIGAN  JEAN SHORTS </vt:lpstr>
      <vt:lpstr>LOCA VORE CARDIGAN  JEAN SHORTS </vt:lpstr>
      <vt:lpstr>TATTOOED SCENE STER A TUMERIC CRONUT</vt:lpstr>
      <vt:lpstr>Palo santo affo gato hex twee squid 8-bit woke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Boydo, Valerie J</dc:creator>
  <cp:lastModifiedBy>Van Sant, Monique Marie</cp:lastModifiedBy>
  <cp:revision>113</cp:revision>
  <cp:lastPrinted>2021-09-10T21:18:26Z</cp:lastPrinted>
  <dcterms:created xsi:type="dcterms:W3CDTF">2021-07-01T22:58:28Z</dcterms:created>
  <dcterms:modified xsi:type="dcterms:W3CDTF">2021-10-21T21:09:14Z</dcterms:modified>
</cp:coreProperties>
</file>